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724" r:id="rId3"/>
    <p:sldMasterId id="2147483725" r:id="rId4"/>
    <p:sldMasterId id="2147483726" r:id="rId5"/>
    <p:sldMasterId id="2147483727" r:id="rId6"/>
    <p:sldMasterId id="2147483728" r:id="rId7"/>
    <p:sldMasterId id="214748372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Lst>
  <p:sldSz cy="5143500" cx="9144000"/>
  <p:notesSz cx="6858000" cy="9144000"/>
  <p:embeddedFontLst>
    <p:embeddedFont>
      <p:font typeface="Roboto"/>
      <p:regular r:id="rId67"/>
      <p:bold r:id="rId68"/>
      <p:italic r:id="rId69"/>
      <p:boldItalic r:id="rId70"/>
    </p:embeddedFont>
    <p:embeddedFont>
      <p:font typeface="Helvetica Neue"/>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73" Type="http://schemas.openxmlformats.org/officeDocument/2006/relationships/font" Target="fonts/HelveticaNeue-italic.fntdata"/><Relationship Id="rId72" Type="http://schemas.openxmlformats.org/officeDocument/2006/relationships/font" Target="fonts/HelveticaNeue-bold.fntdata"/><Relationship Id="rId31" Type="http://schemas.openxmlformats.org/officeDocument/2006/relationships/slide" Target="slides/slide22.xml"/><Relationship Id="rId30" Type="http://schemas.openxmlformats.org/officeDocument/2006/relationships/slide" Target="slides/slide21.xml"/><Relationship Id="rId74" Type="http://schemas.openxmlformats.org/officeDocument/2006/relationships/font" Target="fonts/HelveticaNeue-boldItalic.fntdata"/><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font" Target="fonts/HelveticaNeue-regular.fntdata"/><Relationship Id="rId70" Type="http://schemas.openxmlformats.org/officeDocument/2006/relationships/font" Target="fonts/Roboto-boldItalic.fntdata"/><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font" Target="fonts/Roboto-bold.fntdata"/><Relationship Id="rId23" Type="http://schemas.openxmlformats.org/officeDocument/2006/relationships/slide" Target="slides/slide14.xml"/><Relationship Id="rId67" Type="http://schemas.openxmlformats.org/officeDocument/2006/relationships/font" Target="fonts/Roboto-regular.fntdata"/><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Roboto-italic.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gadgets.ndtv.com/internet/news/netflix-now-accounts-for-34-percent-of-us-internet-traffic-at-peak-times-524323"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07" name="Shape 30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Resting slide on screen before you begin presenting.</a:t>
            </a:r>
          </a:p>
        </p:txBody>
      </p:sp>
      <p:sp>
        <p:nvSpPr>
          <p:cNvPr id="308" name="Shape 30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0" name="Shape 380"/>
        <p:cNvGrpSpPr/>
        <p:nvPr/>
      </p:nvGrpSpPr>
      <p:grpSpPr>
        <a:xfrm>
          <a:off x="0" y="0"/>
          <a:ext cx="0" cy="0"/>
          <a:chOff x="0" y="0"/>
          <a:chExt cx="0" cy="0"/>
        </a:xfrm>
      </p:grpSpPr>
      <p:sp>
        <p:nvSpPr>
          <p:cNvPr id="381" name="Shape 38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82" name="Shape 3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7" name="Shape 387"/>
        <p:cNvGrpSpPr/>
        <p:nvPr/>
      </p:nvGrpSpPr>
      <p:grpSpPr>
        <a:xfrm>
          <a:off x="0" y="0"/>
          <a:ext cx="0" cy="0"/>
          <a:chOff x="0" y="0"/>
          <a:chExt cx="0" cy="0"/>
        </a:xfrm>
      </p:grpSpPr>
      <p:sp>
        <p:nvSpPr>
          <p:cNvPr id="388" name="Shape 38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89" name="Shape 3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96" name="Shape 39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References:</a:t>
            </a:r>
          </a:p>
          <a:p>
            <a:pPr indent="-228600" lvl="0" marL="228600" marR="0" rtl="0" algn="l">
              <a:spcBef>
                <a:spcPts val="0"/>
              </a:spcBef>
              <a:spcAft>
                <a:spcPts val="0"/>
              </a:spcAft>
              <a:buClr>
                <a:schemeClr val="dk1"/>
              </a:buClr>
              <a:buSzPct val="100000"/>
              <a:buFont typeface="Calibri"/>
              <a:buAutoNum type="arabicPeriod"/>
            </a:pPr>
            <a:r>
              <a:rPr b="0" i="0" lang="en-US" sz="1200" u="none" cap="none" strike="noStrike">
                <a:solidFill>
                  <a:schemeClr val="dk1"/>
                </a:solidFill>
                <a:latin typeface="Calibri"/>
                <a:ea typeface="Calibri"/>
                <a:cs typeface="Calibri"/>
                <a:sym typeface="Calibri"/>
              </a:rPr>
              <a:t>http://12factor.net/</a:t>
            </a:r>
          </a:p>
          <a:p>
            <a:pPr indent="-228600" lvl="0" marL="228600" marR="0" rtl="0" algn="l">
              <a:spcBef>
                <a:spcPts val="0"/>
              </a:spcBef>
              <a:spcAft>
                <a:spcPts val="0"/>
              </a:spcAft>
              <a:buClr>
                <a:schemeClr val="dk1"/>
              </a:buClr>
              <a:buSzPct val="100000"/>
              <a:buFont typeface="Calibri"/>
              <a:buNone/>
            </a:pPr>
            <a:r>
              <a:t/>
            </a:r>
            <a:endParaRPr b="0" i="0" sz="1200" u="none" cap="none" strike="noStrike">
              <a:solidFill>
                <a:schemeClr val="dk1"/>
              </a:solidFill>
              <a:latin typeface="Calibri"/>
              <a:ea typeface="Calibri"/>
              <a:cs typeface="Calibri"/>
              <a:sym typeface="Calibri"/>
            </a:endParaRPr>
          </a:p>
          <a:p>
            <a:pPr indent="-228600" lvl="0" marL="228600" marR="0" rtl="0" algn="l">
              <a:spcBef>
                <a:spcPts val="0"/>
              </a:spcBef>
              <a:spcAft>
                <a:spcPts val="0"/>
              </a:spcAft>
              <a:buClr>
                <a:schemeClr val="dk1"/>
              </a:buClr>
              <a:buSzPct val="100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ct val="25000"/>
              <a:buFont typeface="Calibri"/>
              <a:buNone/>
            </a:pPr>
            <a:r>
              <a:rPr b="0" i="0" lang="en-US" sz="1200" u="none" cap="none" strike="noStrike">
                <a:solidFill>
                  <a:srgbClr val="FFFFFF"/>
                </a:solidFill>
                <a:latin typeface="Calibri"/>
                <a:ea typeface="Calibri"/>
                <a:cs typeface="Calibri"/>
                <a:sym typeface="Calibri"/>
              </a:rPr>
              <a:t>Architectural and development practices, that ensure an optimal experience on a cloud platform.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3" name="Shape 413"/>
        <p:cNvGrpSpPr/>
        <p:nvPr/>
      </p:nvGrpSpPr>
      <p:grpSpPr>
        <a:xfrm>
          <a:off x="0" y="0"/>
          <a:ext cx="0" cy="0"/>
          <a:chOff x="0" y="0"/>
          <a:chExt cx="0" cy="0"/>
        </a:xfrm>
      </p:grpSpPr>
      <p:sp>
        <p:nvSpPr>
          <p:cNvPr id="414" name="Shape 4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15" name="Shape 4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22" name="Shape 42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Light Bulb by Martin LEBRETON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multiple users by To Uyen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dollar sign by icon 54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Positive Feedback Loop by Richard Slater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Calendar by Star and Anchor Design from the Noun Project</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423" name="Shape 42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49" name="Shape 44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Light Bulb by Martin LEBRETON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multiple users by To Uyen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dollar sign by icon 54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Positive Feedback Loop by Richard Slater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Calendar by Star and Anchor Design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cycle by Chris Jones from the Noun Project</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450" name="Shape 45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80" name="Shape 48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Light Bulb by Martin LEBRETON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multiple users by To Uyen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dollar sign by icon 54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Positive Feedback Loop by Richard Slater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Calendar by Star and Anchor Design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cycle by Chris Jones from the Noun Project</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481" name="Shape 48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1" name="Shape 521"/>
        <p:cNvGrpSpPr/>
        <p:nvPr/>
      </p:nvGrpSpPr>
      <p:grpSpPr>
        <a:xfrm>
          <a:off x="0" y="0"/>
          <a:ext cx="0" cy="0"/>
          <a:chOff x="0" y="0"/>
          <a:chExt cx="0" cy="0"/>
        </a:xfrm>
      </p:grpSpPr>
      <p:sp>
        <p:nvSpPr>
          <p:cNvPr id="522" name="Shape 52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23" name="Shape 52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Light Bulb by Martin LEBRETON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multiple users by To Uyen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dollar sign by icon 54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Positive Feedback Loop by Richard Slater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Calendar by Star and Anchor Design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cycle by Chris Jones from the Noun Project</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524" name="Shape 52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5" name="Shape 565"/>
        <p:cNvGrpSpPr/>
        <p:nvPr/>
      </p:nvGrpSpPr>
      <p:grpSpPr>
        <a:xfrm>
          <a:off x="0" y="0"/>
          <a:ext cx="0" cy="0"/>
          <a:chOff x="0" y="0"/>
          <a:chExt cx="0" cy="0"/>
        </a:xfrm>
      </p:grpSpPr>
      <p:sp>
        <p:nvSpPr>
          <p:cNvPr id="566" name="Shape 56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67" name="Shape 56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2" name="Shape 572"/>
        <p:cNvGrpSpPr/>
        <p:nvPr/>
      </p:nvGrpSpPr>
      <p:grpSpPr>
        <a:xfrm>
          <a:off x="0" y="0"/>
          <a:ext cx="0" cy="0"/>
          <a:chOff x="0" y="0"/>
          <a:chExt cx="0" cy="0"/>
        </a:xfrm>
      </p:grpSpPr>
      <p:sp>
        <p:nvSpPr>
          <p:cNvPr id="573" name="Shape 57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74" name="Shape 57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Big commitment </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falling by Eric Benoit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Zipline by Miranda Dempster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Crowd Surfing by Gilbert Bages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JAVA File by Alfredo Hernandez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Secure Database by Leonardo Schneider from the Noun Project</a:t>
            </a:r>
          </a:p>
        </p:txBody>
      </p:sp>
      <p:sp>
        <p:nvSpPr>
          <p:cNvPr id="575" name="Shape 57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txBox="1"/>
          <p:nvPr>
            <p:ph idx="1" type="body"/>
          </p:nvPr>
        </p:nvSpPr>
        <p:spPr>
          <a:xfrm>
            <a:off x="295169" y="2972430"/>
            <a:ext cx="6267657" cy="5793719"/>
          </a:xfrm>
          <a:prstGeom prst="rect">
            <a:avLst/>
          </a:prstGeom>
          <a:noFill/>
          <a:ln>
            <a:noFill/>
          </a:ln>
        </p:spPr>
        <p:txBody>
          <a:bodyPr anchorCtr="0" anchor="t" bIns="90550" lIns="90550" rIns="90550" tIns="9055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I wanted to go over some of these emerging development models and </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how tech companies have been successful in moving to these highly composable, resilient application architectures that we’re referring to as cloud native applications.</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I want to show you what kind of platform tools the leading tech companies had to build.</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And how these new designs are really hitting a lot of enterprises, companies that don’t depend on software directly.</a:t>
            </a:r>
          </a:p>
          <a:p>
            <a:pPr indent="0" lvl="0" marL="0" marR="0" rtl="0" algn="l">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We also want to showcase how these projects work together with a demo of a microservice-based Java app, built with Spring Boot and Netflix OSS projects</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Before we turn it over to discussion</a:t>
            </a:r>
          </a:p>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318" name="Shape 318"/>
          <p:cNvSpPr/>
          <p:nvPr>
            <p:ph idx="2" type="sldImg"/>
          </p:nvPr>
        </p:nvSpPr>
        <p:spPr>
          <a:xfrm>
            <a:off x="1606550" y="685800"/>
            <a:ext cx="3702048" cy="20828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3" name="Shape 603"/>
        <p:cNvGrpSpPr/>
        <p:nvPr/>
      </p:nvGrpSpPr>
      <p:grpSpPr>
        <a:xfrm>
          <a:off x="0" y="0"/>
          <a:ext cx="0" cy="0"/>
          <a:chOff x="0" y="0"/>
          <a:chExt cx="0" cy="0"/>
        </a:xfrm>
      </p:grpSpPr>
      <p:sp>
        <p:nvSpPr>
          <p:cNvPr id="604" name="Shape 604"/>
          <p:cNvSpPr txBox="1"/>
          <p:nvPr>
            <p:ph idx="1" type="body"/>
          </p:nvPr>
        </p:nvSpPr>
        <p:spPr>
          <a:xfrm>
            <a:off x="295169" y="2972430"/>
            <a:ext cx="6267657" cy="5793719"/>
          </a:xfrm>
          <a:prstGeom prst="rect">
            <a:avLst/>
          </a:prstGeom>
          <a:noFill/>
          <a:ln>
            <a:noFill/>
          </a:ln>
        </p:spPr>
        <p:txBody>
          <a:bodyPr anchorCtr="0" anchor="t" bIns="90550" lIns="90550" rIns="90550" tIns="9055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I presume you’re all familiar with microservices and cloud-native, but quickly, here’s an introduction. They’re loosely coupled, service oriented architecture with bounded contexts.</a:t>
            </a:r>
          </a:p>
          <a:p>
            <a:pPr indent="0" lvl="0" marL="0" marR="0" rtl="0" algn="l">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Clr>
                <a:schemeClr val="dk1"/>
              </a:buClr>
              <a:buSzPct val="25000"/>
              <a:buFont typeface="Calibri"/>
              <a:buNone/>
            </a:pPr>
            <a:r>
              <a:rPr b="0" i="0" lang="en-US" sz="1200" u="none" cap="none" strike="noStrike">
                <a:solidFill>
                  <a:schemeClr val="dk1"/>
                </a:solidFill>
                <a:latin typeface="Calibri"/>
                <a:ea typeface="Calibri"/>
                <a:cs typeface="Calibri"/>
                <a:sym typeface="Calibri"/>
              </a:rPr>
              <a:t>Because each service can be updated independently, your teams can work in parallel. Because each service is isolated, it’s much easier to automate your testing.</a:t>
            </a:r>
          </a:p>
        </p:txBody>
      </p:sp>
      <p:sp>
        <p:nvSpPr>
          <p:cNvPr id="605" name="Shape 605"/>
          <p:cNvSpPr/>
          <p:nvPr>
            <p:ph idx="2" type="sldImg"/>
          </p:nvPr>
        </p:nvSpPr>
        <p:spPr>
          <a:xfrm>
            <a:off x="1606550" y="685800"/>
            <a:ext cx="3702048" cy="20828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3" name="Shape 613"/>
        <p:cNvGrpSpPr/>
        <p:nvPr/>
      </p:nvGrpSpPr>
      <p:grpSpPr>
        <a:xfrm>
          <a:off x="0" y="0"/>
          <a:ext cx="0" cy="0"/>
          <a:chOff x="0" y="0"/>
          <a:chExt cx="0" cy="0"/>
        </a:xfrm>
      </p:grpSpPr>
      <p:sp>
        <p:nvSpPr>
          <p:cNvPr id="614" name="Shape 614"/>
          <p:cNvSpPr/>
          <p:nvPr>
            <p:ph idx="2" type="sldImg"/>
          </p:nvPr>
        </p:nvSpPr>
        <p:spPr>
          <a:xfrm>
            <a:off x="1606550" y="685800"/>
            <a:ext cx="3702048" cy="20828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15" name="Shape 615"/>
          <p:cNvSpPr txBox="1"/>
          <p:nvPr>
            <p:ph idx="1" type="body"/>
          </p:nvPr>
        </p:nvSpPr>
        <p:spPr>
          <a:xfrm>
            <a:off x="295169" y="2972430"/>
            <a:ext cx="6267657" cy="579371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dk1"/>
              </a:buClr>
              <a:buSzPct val="25000"/>
              <a:buFont typeface="Arial"/>
              <a:buNone/>
            </a:pPr>
            <a:r>
              <a:rPr b="0" i="0" lang="en-US" sz="1100" u="none" cap="none" strike="noStrike">
                <a:solidFill>
                  <a:srgbClr val="FFFFFF"/>
                </a:solidFill>
                <a:latin typeface="Arial"/>
                <a:ea typeface="Arial"/>
                <a:cs typeface="Arial"/>
                <a:sym typeface="Arial"/>
              </a:rPr>
              <a:t>Enterprise companies in finance and telco industries are embracing microservice and cloud-native models. </a:t>
            </a:r>
          </a:p>
          <a:p>
            <a:pPr indent="0" lvl="0" marL="0" marR="0" rtl="0" algn="l">
              <a:spcBef>
                <a:spcPts val="0"/>
              </a:spcBef>
              <a:spcAft>
                <a:spcPts val="0"/>
              </a:spcAft>
              <a:buClr>
                <a:schemeClr val="dk1"/>
              </a:buClr>
              <a:buSzPct val="25000"/>
              <a:buFont typeface="Calibri"/>
              <a:buNone/>
            </a:pPr>
            <a:r>
              <a:t/>
            </a:r>
            <a:endParaRPr b="0" i="0" sz="1100" u="none" cap="none" strike="noStrike">
              <a:solidFill>
                <a:schemeClr val="dk1"/>
              </a:solidFill>
              <a:latin typeface="Verdana"/>
              <a:ea typeface="Verdana"/>
              <a:cs typeface="Verdana"/>
              <a:sym typeface="Verdana"/>
            </a:endParaRPr>
          </a:p>
          <a:p>
            <a:pPr indent="0" lvl="0" marL="0" marR="0" rtl="0" algn="l">
              <a:spcBef>
                <a:spcPts val="0"/>
              </a:spcBef>
              <a:spcAft>
                <a:spcPts val="0"/>
              </a:spcAft>
              <a:buClr>
                <a:schemeClr val="dk1"/>
              </a:buClr>
              <a:buSzPct val="25000"/>
              <a:buFont typeface="Verdana"/>
              <a:buNone/>
            </a:pPr>
            <a:r>
              <a:rPr b="0" i="0" lang="en-US" sz="1100" u="none" cap="none" strike="noStrike">
                <a:solidFill>
                  <a:schemeClr val="dk1"/>
                </a:solidFill>
                <a:latin typeface="Verdana"/>
                <a:ea typeface="Verdana"/>
                <a:cs typeface="Verdana"/>
                <a:sym typeface="Verdana"/>
              </a:rPr>
              <a:t>There are new architectures emerging atop these lightweight app servers to address the scale, speed and safety:  new ways of tackling cloud scale and speed to market.  Microservices has emerged from the internet giants as such an alternative:  a change in culture, organization structure and technology that allows teams to work more independently, and increase velocity.  It’s a key part of cloud-native applications, which we’ll talk about shortly.</a:t>
            </a:r>
          </a:p>
          <a:p>
            <a:pPr indent="0" lvl="0" marL="0" marR="0" rtl="0" algn="l">
              <a:spcBef>
                <a:spcPts val="1189"/>
              </a:spcBef>
              <a:spcAft>
                <a:spcPts val="0"/>
              </a:spcAft>
              <a:buClr>
                <a:schemeClr val="dk1"/>
              </a:buClr>
              <a:buSzPct val="25000"/>
              <a:buFont typeface="Verdana"/>
              <a:buNone/>
            </a:pPr>
            <a:r>
              <a:rPr b="0" i="0" lang="en-US" sz="1100" u="none" cap="none" strike="noStrike">
                <a:solidFill>
                  <a:schemeClr val="dk1"/>
                </a:solidFill>
                <a:latin typeface="Verdana"/>
                <a:ea typeface="Verdana"/>
                <a:cs typeface="Verdana"/>
                <a:sym typeface="Verdana"/>
              </a:rPr>
              <a:t>Microservices are both a cultural and organizational change as a change in how we design and implement systems.</a:t>
            </a:r>
          </a:p>
          <a:p>
            <a:pPr indent="0" lvl="0" marL="0" marR="0" rtl="0" algn="l">
              <a:spcBef>
                <a:spcPts val="1189"/>
              </a:spcBef>
              <a:spcAft>
                <a:spcPts val="0"/>
              </a:spcAft>
              <a:buClr>
                <a:schemeClr val="dk1"/>
              </a:buClr>
              <a:buSzPct val="25000"/>
              <a:buFont typeface="Calibri"/>
              <a:buNone/>
            </a:pPr>
            <a:r>
              <a:t/>
            </a:r>
            <a:endParaRPr b="0" i="0" sz="1100" u="none" cap="none" strike="noStrike">
              <a:solidFill>
                <a:schemeClr val="dk1"/>
              </a:solidFill>
              <a:latin typeface="Verdana"/>
              <a:ea typeface="Verdana"/>
              <a:cs typeface="Verdana"/>
              <a:sym typeface="Verdana"/>
            </a:endParaRPr>
          </a:p>
          <a:p>
            <a:pPr indent="0" lvl="0" marL="0" marR="0" rtl="0" algn="l">
              <a:spcBef>
                <a:spcPts val="1189"/>
              </a:spcBef>
              <a:spcAft>
                <a:spcPts val="0"/>
              </a:spcAft>
              <a:buClr>
                <a:schemeClr val="dk1"/>
              </a:buClr>
              <a:buSzPct val="25000"/>
              <a:buFont typeface="Calibri"/>
              <a:buNone/>
            </a:pPr>
            <a:r>
              <a:t/>
            </a:r>
            <a:endParaRPr b="0" i="0" sz="1100" u="none" cap="none" strike="noStrike">
              <a:solidFill>
                <a:schemeClr val="dk1"/>
              </a:solidFill>
              <a:latin typeface="Verdana"/>
              <a:ea typeface="Verdana"/>
              <a:cs typeface="Verdana"/>
              <a:sym typeface="Verdana"/>
            </a:endParaRPr>
          </a:p>
          <a:p>
            <a:pPr indent="0" lvl="0" marL="0" marR="0" rtl="0" algn="l">
              <a:spcBef>
                <a:spcPts val="1189"/>
              </a:spcBef>
              <a:buClr>
                <a:schemeClr val="dk1"/>
              </a:buClr>
              <a:buSzPct val="25000"/>
              <a:buFont typeface="Calibri"/>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5" name="Shape 645"/>
        <p:cNvGrpSpPr/>
        <p:nvPr/>
      </p:nvGrpSpPr>
      <p:grpSpPr>
        <a:xfrm>
          <a:off x="0" y="0"/>
          <a:ext cx="0" cy="0"/>
          <a:chOff x="0" y="0"/>
          <a:chExt cx="0" cy="0"/>
        </a:xfrm>
      </p:grpSpPr>
      <p:sp>
        <p:nvSpPr>
          <p:cNvPr id="646" name="Shape 6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47" name="Shape 6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5" name="Shape 685"/>
        <p:cNvGrpSpPr/>
        <p:nvPr/>
      </p:nvGrpSpPr>
      <p:grpSpPr>
        <a:xfrm>
          <a:off x="0" y="0"/>
          <a:ext cx="0" cy="0"/>
          <a:chOff x="0" y="0"/>
          <a:chExt cx="0" cy="0"/>
        </a:xfrm>
      </p:grpSpPr>
      <p:sp>
        <p:nvSpPr>
          <p:cNvPr id="686" name="Shape 6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87" name="Shape 68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SzPct val="25000"/>
              <a:buFont typeface="Calibri"/>
              <a:buNone/>
            </a:pPr>
            <a:r>
              <a:rPr b="0" i="0" lang="en-US" sz="1200" u="none" cap="none" strike="noStrike">
                <a:solidFill>
                  <a:schemeClr val="dk1"/>
                </a:solidFill>
                <a:latin typeface="Calibri"/>
                <a:ea typeface="Calibri"/>
                <a:cs typeface="Calibri"/>
                <a:sym typeface="Calibri"/>
              </a:rPr>
              <a:t>To build a Microservices architecture at scale requires a platform</a:t>
            </a:r>
          </a:p>
        </p:txBody>
      </p:sp>
      <p:sp>
        <p:nvSpPr>
          <p:cNvPr id="688" name="Shape 68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Clr>
                <a:schemeClr val="dk1"/>
              </a:buClr>
              <a:buSzPct val="25000"/>
              <a:buFont typeface="Calibri"/>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0" name="Shape 750"/>
        <p:cNvGrpSpPr/>
        <p:nvPr/>
      </p:nvGrpSpPr>
      <p:grpSpPr>
        <a:xfrm>
          <a:off x="0" y="0"/>
          <a:ext cx="0" cy="0"/>
          <a:chOff x="0" y="0"/>
          <a:chExt cx="0" cy="0"/>
        </a:xfrm>
      </p:grpSpPr>
      <p:sp>
        <p:nvSpPr>
          <p:cNvPr id="751" name="Shape 7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52" name="Shape 75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3" name="Shape 783"/>
        <p:cNvGrpSpPr/>
        <p:nvPr/>
      </p:nvGrpSpPr>
      <p:grpSpPr>
        <a:xfrm>
          <a:off x="0" y="0"/>
          <a:ext cx="0" cy="0"/>
          <a:chOff x="0" y="0"/>
          <a:chExt cx="0" cy="0"/>
        </a:xfrm>
      </p:grpSpPr>
      <p:sp>
        <p:nvSpPr>
          <p:cNvPr id="784" name="Shape 78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85" name="Shape 78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Zipline by Miranda Dempster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tickets by Kerry Webster from the Noun Project</a:t>
            </a:r>
          </a:p>
        </p:txBody>
      </p:sp>
      <p:sp>
        <p:nvSpPr>
          <p:cNvPr id="786" name="Shape 78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4" name="Shape 804"/>
        <p:cNvGrpSpPr/>
        <p:nvPr/>
      </p:nvGrpSpPr>
      <p:grpSpPr>
        <a:xfrm>
          <a:off x="0" y="0"/>
          <a:ext cx="0" cy="0"/>
          <a:chOff x="0" y="0"/>
          <a:chExt cx="0" cy="0"/>
        </a:xfrm>
      </p:grpSpPr>
      <p:sp>
        <p:nvSpPr>
          <p:cNvPr id="805" name="Shape 80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06" name="Shape 806"/>
          <p:cNvSpPr txBox="1"/>
          <p:nvPr>
            <p:ph idx="1" type="body"/>
          </p:nvPr>
        </p:nvSpPr>
        <p:spPr>
          <a:xfrm>
            <a:off x="685800" y="4343400"/>
            <a:ext cx="5486399" cy="4114800"/>
          </a:xfrm>
          <a:prstGeom prst="rect">
            <a:avLst/>
          </a:prstGeom>
          <a:noFill/>
          <a:ln>
            <a:noFill/>
          </a:ln>
        </p:spPr>
        <p:txBody>
          <a:bodyPr anchorCtr="0" anchor="t" bIns="45275" lIns="90550" rIns="90550" tIns="45275">
            <a:noAutofit/>
          </a:bodyPr>
          <a:lstStyle/>
          <a:p>
            <a:pPr indent="-220558" lvl="0" marL="220558" marR="0" rtl="0" algn="l">
              <a:spcBef>
                <a:spcPts val="0"/>
              </a:spcBef>
              <a:buClr>
                <a:schemeClr val="dk1"/>
              </a:buClr>
              <a:buSzPct val="100000"/>
              <a:buFont typeface="Calibri"/>
              <a:buChar char="*"/>
            </a:pPr>
            <a:r>
              <a:rPr b="0" i="0" lang="en-US" sz="2200" u="none" cap="none" strike="noStrike">
                <a:solidFill>
                  <a:schemeClr val="dk1"/>
                </a:solidFill>
                <a:latin typeface="Calibri"/>
                <a:ea typeface="Calibri"/>
                <a:cs typeface="Calibri"/>
                <a:sym typeface="Calibri"/>
              </a:rPr>
              <a:t>REST and message-driven services</a:t>
            </a:r>
          </a:p>
          <a:p>
            <a:pPr indent="-220558" lvl="0" marL="220558" marR="0" rtl="0" algn="l">
              <a:spcBef>
                <a:spcPts val="0"/>
              </a:spcBef>
              <a:buClr>
                <a:schemeClr val="dk1"/>
              </a:buClr>
              <a:buSzPct val="100000"/>
              <a:buFont typeface="Calibri"/>
              <a:buChar char="*"/>
            </a:pPr>
            <a:r>
              <a:rPr b="0" i="0" lang="en-US" sz="2200" u="none" cap="none" strike="noStrike">
                <a:solidFill>
                  <a:schemeClr val="dk1"/>
                </a:solidFill>
                <a:latin typeface="Calibri"/>
                <a:ea typeface="Calibri"/>
                <a:cs typeface="Calibri"/>
                <a:sym typeface="Calibri"/>
              </a:rPr>
              <a:t>Polyglot persistence, services encapsulate data store semantics</a:t>
            </a:r>
          </a:p>
          <a:p>
            <a:pPr indent="-220558" lvl="0" marL="220558" marR="0" rtl="0" algn="l">
              <a:spcBef>
                <a:spcPts val="0"/>
              </a:spcBef>
              <a:buClr>
                <a:schemeClr val="dk1"/>
              </a:buClr>
              <a:buSzPct val="100000"/>
              <a:buFont typeface="Calibri"/>
              <a:buChar char="*"/>
            </a:pPr>
            <a:r>
              <a:rPr b="0" i="0" lang="en-US" sz="2200" u="none" cap="none" strike="noStrike">
                <a:solidFill>
                  <a:schemeClr val="dk1"/>
                </a:solidFill>
                <a:latin typeface="Calibri"/>
                <a:ea typeface="Calibri"/>
                <a:cs typeface="Calibri"/>
                <a:sym typeface="Calibri"/>
              </a:rPr>
              <a:t>Diversity of clients acknowledged</a:t>
            </a:r>
          </a:p>
          <a:p>
            <a:pPr indent="-220558" lvl="0" marL="220558" marR="0" rtl="0" algn="l">
              <a:spcBef>
                <a:spcPts val="0"/>
              </a:spcBef>
              <a:buClr>
                <a:schemeClr val="dk1"/>
              </a:buClr>
              <a:buSzPct val="100000"/>
              <a:buFont typeface="Calibri"/>
              <a:buChar char="*"/>
            </a:pPr>
            <a:r>
              <a:rPr b="0" i="0" lang="en-US" sz="2200" u="none" cap="none" strike="noStrike">
                <a:solidFill>
                  <a:schemeClr val="dk1"/>
                </a:solidFill>
                <a:latin typeface="Calibri"/>
                <a:ea typeface="Calibri"/>
                <a:cs typeface="Calibri"/>
                <a:sym typeface="Calibri"/>
              </a:rPr>
              <a:t>API Gateway for service aggregation, reduce chattiness, protocol translation, reduce latency/round-trips, deal with mobile device fragmentation, build use case/device specific API’s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2" name="Shape 872"/>
        <p:cNvGrpSpPr/>
        <p:nvPr/>
      </p:nvGrpSpPr>
      <p:grpSpPr>
        <a:xfrm>
          <a:off x="0" y="0"/>
          <a:ext cx="0" cy="0"/>
          <a:chOff x="0" y="0"/>
          <a:chExt cx="0" cy="0"/>
        </a:xfrm>
      </p:grpSpPr>
      <p:sp>
        <p:nvSpPr>
          <p:cNvPr id="873" name="Shape 8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874" name="Shape 8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9" name="Shape 879"/>
        <p:cNvGrpSpPr/>
        <p:nvPr/>
      </p:nvGrpSpPr>
      <p:grpSpPr>
        <a:xfrm>
          <a:off x="0" y="0"/>
          <a:ext cx="0" cy="0"/>
          <a:chOff x="0" y="0"/>
          <a:chExt cx="0" cy="0"/>
        </a:xfrm>
      </p:grpSpPr>
      <p:sp>
        <p:nvSpPr>
          <p:cNvPr id="880" name="Shape 88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81" name="Shape 88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Light Bulb by Martin LEBRETON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multiple users by To Uyen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dollar sign by icon 54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Positive Feedback Loop by Richard Slater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Calendar by Star and Anchor Design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cycle by Chris Jones from the Noun Project</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882" name="Shape 88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3" name="Shape 923"/>
        <p:cNvGrpSpPr/>
        <p:nvPr/>
      </p:nvGrpSpPr>
      <p:grpSpPr>
        <a:xfrm>
          <a:off x="0" y="0"/>
          <a:ext cx="0" cy="0"/>
          <a:chOff x="0" y="0"/>
          <a:chExt cx="0" cy="0"/>
        </a:xfrm>
      </p:grpSpPr>
      <p:sp>
        <p:nvSpPr>
          <p:cNvPr id="924" name="Shape 9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25" name="Shape 92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1606550" y="685800"/>
            <a:ext cx="3702048" cy="20828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4" name="Shape 32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SzPct val="25000"/>
              <a:buFont typeface="Calibri"/>
              <a:buNone/>
            </a:pPr>
            <a:r>
              <a:rPr b="0" i="0" lang="en-US" sz="1200" u="none" cap="none" strike="noStrike">
                <a:solidFill>
                  <a:schemeClr val="dk1"/>
                </a:solidFill>
                <a:latin typeface="Calibri"/>
                <a:ea typeface="Calibri"/>
                <a:cs typeface="Calibri"/>
                <a:sym typeface="Calibri"/>
              </a:rPr>
              <a:t>Now I’d love to open this up for discussion.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9" name="Shape 929"/>
        <p:cNvGrpSpPr/>
        <p:nvPr/>
      </p:nvGrpSpPr>
      <p:grpSpPr>
        <a:xfrm>
          <a:off x="0" y="0"/>
          <a:ext cx="0" cy="0"/>
          <a:chOff x="0" y="0"/>
          <a:chExt cx="0" cy="0"/>
        </a:xfrm>
      </p:grpSpPr>
      <p:sp>
        <p:nvSpPr>
          <p:cNvPr id="930" name="Shape 93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31" name="Shape 93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User by Sergey Demushkin from the Noun Project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Announcement by Amanda Clifford from the Noun Project</a:t>
            </a:r>
          </a:p>
        </p:txBody>
      </p:sp>
      <p:sp>
        <p:nvSpPr>
          <p:cNvPr id="932" name="Shape 93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6" name="Shape 1026"/>
        <p:cNvGrpSpPr/>
        <p:nvPr/>
      </p:nvGrpSpPr>
      <p:grpSpPr>
        <a:xfrm>
          <a:off x="0" y="0"/>
          <a:ext cx="0" cy="0"/>
          <a:chOff x="0" y="0"/>
          <a:chExt cx="0" cy="0"/>
        </a:xfrm>
      </p:grpSpPr>
      <p:sp>
        <p:nvSpPr>
          <p:cNvPr id="1027" name="Shape 102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28" name="Shape 102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Inverse Conway </a:t>
            </a:r>
            <a:r>
              <a:rPr b="0" i="0" lang="en-US" sz="1100" u="none" cap="none" strike="noStrike">
                <a:solidFill>
                  <a:srgbClr val="FFFFFF"/>
                </a:solidFill>
                <a:latin typeface="Calibri"/>
                <a:ea typeface="Calibri"/>
                <a:cs typeface="Calibri"/>
                <a:sym typeface="Calibri"/>
              </a:rPr>
              <a:t>Maneuver coined by Thoughtworks - </a:t>
            </a:r>
            <a:r>
              <a:rPr b="0" i="0" lang="en-US" sz="1200" u="none" cap="none" strike="noStrike">
                <a:solidFill>
                  <a:schemeClr val="dk1"/>
                </a:solidFill>
                <a:latin typeface="Calibri"/>
                <a:ea typeface="Calibri"/>
                <a:cs typeface="Calibri"/>
                <a:sym typeface="Calibri"/>
              </a:rPr>
              <a:t>http://jonnyleroy.com/2011/02/03/dealing-with-creaky-legacy-platforms/</a:t>
            </a:r>
          </a:p>
          <a:p>
            <a:pPr indent="0" lvl="0" marL="0" marR="0" rtl="0" algn="l">
              <a:lnSpc>
                <a:spcPct val="100000"/>
              </a:lnSpc>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228600" lvl="0" marL="228600" marR="0" rtl="0" algn="l">
              <a:lnSpc>
                <a:spcPct val="100000"/>
              </a:lnSpc>
              <a:spcBef>
                <a:spcPts val="0"/>
              </a:spcBef>
              <a:spcAft>
                <a:spcPts val="0"/>
              </a:spcAft>
              <a:buClr>
                <a:schemeClr val="dk1"/>
              </a:buClr>
              <a:buSzPct val="100000"/>
              <a:buFont typeface="Calibri"/>
              <a:buAutoNum type="arabicPeriod"/>
            </a:pPr>
            <a:r>
              <a:rPr b="0" i="0" lang="en-US" sz="1200" u="none" cap="none" strike="noStrike">
                <a:solidFill>
                  <a:schemeClr val="dk1"/>
                </a:solidFill>
                <a:latin typeface="Calibri"/>
                <a:ea typeface="Calibri"/>
                <a:cs typeface="Calibri"/>
                <a:sym typeface="Calibri"/>
              </a:rPr>
              <a:t>Goal is to create self contained, business aligned teams with the smallest feedback loop. </a:t>
            </a:r>
          </a:p>
          <a:p>
            <a:pPr indent="-228600" lvl="0" marL="228600" marR="0" rtl="0" algn="l">
              <a:lnSpc>
                <a:spcPct val="100000"/>
              </a:lnSpc>
              <a:spcBef>
                <a:spcPts val="0"/>
              </a:spcBef>
              <a:spcAft>
                <a:spcPts val="0"/>
              </a:spcAft>
              <a:buClr>
                <a:schemeClr val="dk1"/>
              </a:buClr>
              <a:buSzPct val="100000"/>
              <a:buFont typeface="Calibri"/>
              <a:buAutoNum type="arabicPeriod"/>
            </a:pPr>
            <a:r>
              <a:rPr b="0" i="0" lang="en-US" sz="1200" u="none" cap="none" strike="noStrike">
                <a:solidFill>
                  <a:schemeClr val="dk1"/>
                </a:solidFill>
                <a:latin typeface="Calibri"/>
                <a:ea typeface="Calibri"/>
                <a:cs typeface="Calibri"/>
                <a:sym typeface="Calibri"/>
              </a:rPr>
              <a:t>Business capability teams interact with platform operations team via APIs and not meetings. This creates a friction free experience for the business capability team who now have the tools to </a:t>
            </a:r>
          </a:p>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4" name="Shape 1034"/>
        <p:cNvGrpSpPr/>
        <p:nvPr/>
      </p:nvGrpSpPr>
      <p:grpSpPr>
        <a:xfrm>
          <a:off x="0" y="0"/>
          <a:ext cx="0" cy="0"/>
          <a:chOff x="0" y="0"/>
          <a:chExt cx="0" cy="0"/>
        </a:xfrm>
      </p:grpSpPr>
      <p:sp>
        <p:nvSpPr>
          <p:cNvPr id="1035" name="Shape 10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36" name="Shape 103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References: </a:t>
            </a:r>
          </a:p>
          <a:p>
            <a:pPr indent="-228600" lvl="0" marL="228600" marR="0" rtl="0" algn="l">
              <a:lnSpc>
                <a:spcPct val="100000"/>
              </a:lnSpc>
              <a:spcBef>
                <a:spcPts val="0"/>
              </a:spcBef>
              <a:spcAft>
                <a:spcPts val="0"/>
              </a:spcAft>
              <a:buClr>
                <a:schemeClr val="dk1"/>
              </a:buClr>
              <a:buSzPct val="100000"/>
              <a:buFont typeface="Calibri"/>
              <a:buAutoNum type="arabicPeriod"/>
            </a:pPr>
            <a:r>
              <a:rPr b="0" i="0" lang="en-US" sz="1200" u="none" cap="none" strike="noStrike">
                <a:solidFill>
                  <a:schemeClr val="dk1"/>
                </a:solidFill>
                <a:latin typeface="Calibri"/>
                <a:ea typeface="Calibri"/>
                <a:cs typeface="Calibri"/>
                <a:sym typeface="Calibri"/>
              </a:rPr>
              <a:t>Inverse Conway </a:t>
            </a:r>
            <a:r>
              <a:rPr b="0" i="0" lang="en-US" sz="1100" u="none" cap="none" strike="noStrike">
                <a:solidFill>
                  <a:srgbClr val="FFFFFF"/>
                </a:solidFill>
                <a:latin typeface="Calibri"/>
                <a:ea typeface="Calibri"/>
                <a:cs typeface="Calibri"/>
                <a:sym typeface="Calibri"/>
              </a:rPr>
              <a:t>Maneuver coined by Thoughtworks - </a:t>
            </a:r>
            <a:r>
              <a:rPr b="0" i="0" lang="en-US" sz="1200" u="none" cap="none" strike="noStrike">
                <a:solidFill>
                  <a:schemeClr val="dk1"/>
                </a:solidFill>
                <a:latin typeface="Calibri"/>
                <a:ea typeface="Calibri"/>
                <a:cs typeface="Calibri"/>
                <a:sym typeface="Calibri"/>
              </a:rPr>
              <a:t>http://jonnyleroy.com/2011/02/03/dealing-with-creaky-legacy-platforms/</a:t>
            </a:r>
          </a:p>
          <a:p>
            <a:pPr indent="-228600" lvl="0" marL="228600" marR="0" rtl="0" algn="l">
              <a:lnSpc>
                <a:spcPct val="100000"/>
              </a:lnSpc>
              <a:spcBef>
                <a:spcPts val="0"/>
              </a:spcBef>
              <a:spcAft>
                <a:spcPts val="0"/>
              </a:spcAft>
              <a:buClr>
                <a:schemeClr val="dk1"/>
              </a:buClr>
              <a:buSzPct val="100000"/>
              <a:buFont typeface="Calibri"/>
              <a:buAutoNum type="arabicPeriod"/>
            </a:pPr>
            <a:r>
              <a:rPr b="0" i="0" lang="en-US" sz="1200" u="none" cap="none" strike="noStrike">
                <a:solidFill>
                  <a:schemeClr val="dk1"/>
                </a:solidFill>
                <a:latin typeface="Calibri"/>
                <a:ea typeface="Calibri"/>
                <a:cs typeface="Calibri"/>
                <a:sym typeface="Calibri"/>
              </a:rPr>
              <a:t>http://www.slideshare.net/adriancockcroft/microservices-the-good-bad-and-the-ugly</a:t>
            </a:r>
          </a:p>
          <a:p>
            <a:pPr indent="0" lvl="0" marL="0" marR="0" rtl="0" algn="l">
              <a:lnSpc>
                <a:spcPct val="100000"/>
              </a:lnSpc>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Notes:</a:t>
            </a:r>
          </a:p>
          <a:p>
            <a:pPr indent="0" lvl="0" marL="0" marR="0" rtl="0" algn="l">
              <a:lnSpc>
                <a:spcPct val="100000"/>
              </a:lnSpc>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228600" lvl="0" marL="228600" marR="0" rtl="0" algn="l">
              <a:lnSpc>
                <a:spcPct val="100000"/>
              </a:lnSpc>
              <a:spcBef>
                <a:spcPts val="0"/>
              </a:spcBef>
              <a:spcAft>
                <a:spcPts val="0"/>
              </a:spcAft>
              <a:buClr>
                <a:schemeClr val="dk1"/>
              </a:buClr>
              <a:buSzPct val="100000"/>
              <a:buFont typeface="Calibri"/>
              <a:buAutoNum type="arabicPeriod"/>
            </a:pPr>
            <a:r>
              <a:rPr b="0" i="0" lang="en-US" sz="1200" u="none" cap="none" strike="noStrike">
                <a:solidFill>
                  <a:schemeClr val="dk1"/>
                </a:solidFill>
                <a:latin typeface="Calibri"/>
                <a:ea typeface="Calibri"/>
                <a:cs typeface="Calibri"/>
                <a:sym typeface="Calibri"/>
              </a:rPr>
              <a:t>Goal is to create self contained, business aligned teams with the smallest feedback loop. </a:t>
            </a:r>
          </a:p>
          <a:p>
            <a:pPr indent="-228600" lvl="0" marL="228600" marR="0" rtl="0" algn="l">
              <a:lnSpc>
                <a:spcPct val="100000"/>
              </a:lnSpc>
              <a:spcBef>
                <a:spcPts val="0"/>
              </a:spcBef>
              <a:spcAft>
                <a:spcPts val="0"/>
              </a:spcAft>
              <a:buClr>
                <a:schemeClr val="dk1"/>
              </a:buClr>
              <a:buSzPct val="100000"/>
              <a:buFont typeface="Calibri"/>
              <a:buAutoNum type="arabicPeriod"/>
            </a:pPr>
            <a:r>
              <a:rPr b="0" i="0" lang="en-US" sz="1200" u="none" cap="none" strike="noStrike">
                <a:solidFill>
                  <a:schemeClr val="dk1"/>
                </a:solidFill>
                <a:latin typeface="Calibri"/>
                <a:ea typeface="Calibri"/>
                <a:cs typeface="Calibri"/>
                <a:sym typeface="Calibri"/>
              </a:rPr>
              <a:t>Business capability teams interact with platform operations team via APIs and not meetings. This creates a friction free experience for the business capability team who now have the tools to </a:t>
            </a:r>
          </a:p>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2" name="Shape 1052"/>
        <p:cNvGrpSpPr/>
        <p:nvPr/>
      </p:nvGrpSpPr>
      <p:grpSpPr>
        <a:xfrm>
          <a:off x="0" y="0"/>
          <a:ext cx="0" cy="0"/>
          <a:chOff x="0" y="0"/>
          <a:chExt cx="0" cy="0"/>
        </a:xfrm>
      </p:grpSpPr>
      <p:sp>
        <p:nvSpPr>
          <p:cNvPr id="1053" name="Shape 10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54" name="Shape 105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3" name="Shape 1113"/>
        <p:cNvGrpSpPr/>
        <p:nvPr/>
      </p:nvGrpSpPr>
      <p:grpSpPr>
        <a:xfrm>
          <a:off x="0" y="0"/>
          <a:ext cx="0" cy="0"/>
          <a:chOff x="0" y="0"/>
          <a:chExt cx="0" cy="0"/>
        </a:xfrm>
      </p:grpSpPr>
      <p:sp>
        <p:nvSpPr>
          <p:cNvPr id="1114" name="Shape 11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15" name="Shape 11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0" name="Shape 1120"/>
        <p:cNvGrpSpPr/>
        <p:nvPr/>
      </p:nvGrpSpPr>
      <p:grpSpPr>
        <a:xfrm>
          <a:off x="0" y="0"/>
          <a:ext cx="0" cy="0"/>
          <a:chOff x="0" y="0"/>
          <a:chExt cx="0" cy="0"/>
        </a:xfrm>
      </p:grpSpPr>
      <p:sp>
        <p:nvSpPr>
          <p:cNvPr id="1121" name="Shape 112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22" name="Shape 112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Inverse Conway </a:t>
            </a:r>
            <a:r>
              <a:rPr b="0" i="0" lang="en-US" sz="1100" u="none" cap="none" strike="noStrike">
                <a:solidFill>
                  <a:srgbClr val="FFFFFF"/>
                </a:solidFill>
                <a:latin typeface="Calibri"/>
                <a:ea typeface="Calibri"/>
                <a:cs typeface="Calibri"/>
                <a:sym typeface="Calibri"/>
              </a:rPr>
              <a:t>Maneuver coined by Thoughtworks - </a:t>
            </a:r>
            <a:r>
              <a:rPr b="0" i="0" lang="en-US" sz="1200" u="none" cap="none" strike="noStrike">
                <a:solidFill>
                  <a:schemeClr val="dk1"/>
                </a:solidFill>
                <a:latin typeface="Calibri"/>
                <a:ea typeface="Calibri"/>
                <a:cs typeface="Calibri"/>
                <a:sym typeface="Calibri"/>
              </a:rPr>
              <a:t>http://jonnyleroy.com/2011/02/03/dealing-with-creaky-legacy-platforms/</a:t>
            </a:r>
          </a:p>
          <a:p>
            <a:pPr indent="0" lvl="0" marL="0" marR="0" rtl="0" algn="l">
              <a:lnSpc>
                <a:spcPct val="100000"/>
              </a:lnSpc>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228600" lvl="0" marL="228600" marR="0" rtl="0" algn="l">
              <a:lnSpc>
                <a:spcPct val="100000"/>
              </a:lnSpc>
              <a:spcBef>
                <a:spcPts val="0"/>
              </a:spcBef>
              <a:spcAft>
                <a:spcPts val="0"/>
              </a:spcAft>
              <a:buClr>
                <a:schemeClr val="dk1"/>
              </a:buClr>
              <a:buSzPct val="100000"/>
              <a:buFont typeface="Calibri"/>
              <a:buAutoNum type="arabicPeriod"/>
            </a:pPr>
            <a:r>
              <a:rPr b="0" i="0" lang="en-US" sz="1200" u="none" cap="none" strike="noStrike">
                <a:solidFill>
                  <a:schemeClr val="dk1"/>
                </a:solidFill>
                <a:latin typeface="Calibri"/>
                <a:ea typeface="Calibri"/>
                <a:cs typeface="Calibri"/>
                <a:sym typeface="Calibri"/>
              </a:rPr>
              <a:t>Goal is to create self contained, business aligned teams with the smallest feedback loop. </a:t>
            </a:r>
          </a:p>
          <a:p>
            <a:pPr indent="-228600" lvl="0" marL="228600" marR="0" rtl="0" algn="l">
              <a:lnSpc>
                <a:spcPct val="100000"/>
              </a:lnSpc>
              <a:spcBef>
                <a:spcPts val="0"/>
              </a:spcBef>
              <a:spcAft>
                <a:spcPts val="0"/>
              </a:spcAft>
              <a:buClr>
                <a:schemeClr val="dk1"/>
              </a:buClr>
              <a:buSzPct val="100000"/>
              <a:buFont typeface="Calibri"/>
              <a:buAutoNum type="arabicPeriod"/>
            </a:pPr>
            <a:r>
              <a:rPr b="0" i="0" lang="en-US" sz="1200" u="none" cap="none" strike="noStrike">
                <a:solidFill>
                  <a:schemeClr val="dk1"/>
                </a:solidFill>
                <a:latin typeface="Calibri"/>
                <a:ea typeface="Calibri"/>
                <a:cs typeface="Calibri"/>
                <a:sym typeface="Calibri"/>
              </a:rPr>
              <a:t>Business capability teams interact with platform operations team via APIs and not meetings. This creates a friction free experience for the business capability team who now have the tools to </a:t>
            </a:r>
          </a:p>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6" name="Shape 1126"/>
        <p:cNvGrpSpPr/>
        <p:nvPr/>
      </p:nvGrpSpPr>
      <p:grpSpPr>
        <a:xfrm>
          <a:off x="0" y="0"/>
          <a:ext cx="0" cy="0"/>
          <a:chOff x="0" y="0"/>
          <a:chExt cx="0" cy="0"/>
        </a:xfrm>
      </p:grpSpPr>
      <p:sp>
        <p:nvSpPr>
          <p:cNvPr id="1127" name="Shape 112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28" name="Shape 11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2" name="Shape 1132"/>
        <p:cNvGrpSpPr/>
        <p:nvPr/>
      </p:nvGrpSpPr>
      <p:grpSpPr>
        <a:xfrm>
          <a:off x="0" y="0"/>
          <a:ext cx="0" cy="0"/>
          <a:chOff x="0" y="0"/>
          <a:chExt cx="0" cy="0"/>
        </a:xfrm>
      </p:grpSpPr>
      <p:sp>
        <p:nvSpPr>
          <p:cNvPr id="1133" name="Shape 1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134" name="Shape 113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9" name="Shape 1139"/>
        <p:cNvGrpSpPr/>
        <p:nvPr/>
      </p:nvGrpSpPr>
      <p:grpSpPr>
        <a:xfrm>
          <a:off x="0" y="0"/>
          <a:ext cx="0" cy="0"/>
          <a:chOff x="0" y="0"/>
          <a:chExt cx="0" cy="0"/>
        </a:xfrm>
      </p:grpSpPr>
      <p:sp>
        <p:nvSpPr>
          <p:cNvPr id="1140" name="Shape 11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41" name="Shape 114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lnSpc>
                <a:spcPct val="113000"/>
              </a:lnSpc>
              <a:spcBef>
                <a:spcPts val="0"/>
              </a:spcBef>
              <a:spcAft>
                <a:spcPts val="0"/>
              </a:spcAft>
              <a:buClr>
                <a:srgbClr val="262626"/>
              </a:buClr>
              <a:buSzPct val="25000"/>
              <a:buFont typeface="Arial"/>
              <a:buNone/>
            </a:pPr>
            <a:r>
              <a:rPr b="1" i="0" lang="en-US" sz="1200" u="none" cap="none" strike="noStrike">
                <a:solidFill>
                  <a:srgbClr val="262626"/>
                </a:solidFill>
                <a:latin typeface="Calibri"/>
                <a:ea typeface="Calibri"/>
                <a:cs typeface="Calibri"/>
                <a:sym typeface="Calibri"/>
              </a:rPr>
              <a:t>Distributed systems are HARD</a:t>
            </a:r>
          </a:p>
          <a:p>
            <a:pPr indent="-457200" lvl="0" marL="457200" marR="0" rtl="0" algn="l">
              <a:lnSpc>
                <a:spcPct val="113000"/>
              </a:lnSpc>
              <a:spcBef>
                <a:spcPts val="0"/>
              </a:spcBef>
              <a:spcAft>
                <a:spcPts val="0"/>
              </a:spcAft>
              <a:buClr>
                <a:srgbClr val="262626"/>
              </a:buClr>
              <a:buSzPct val="100000"/>
              <a:buFont typeface="Arial"/>
              <a:buChar char="•"/>
            </a:pPr>
            <a:r>
              <a:rPr b="0" i="0" lang="en-US" sz="1200" u="none" cap="none" strike="noStrike">
                <a:solidFill>
                  <a:srgbClr val="262626"/>
                </a:solidFill>
                <a:latin typeface="Calibri"/>
                <a:ea typeface="Calibri"/>
                <a:cs typeface="Calibri"/>
                <a:sym typeface="Calibri"/>
              </a:rPr>
              <a:t>Configuration Management</a:t>
            </a:r>
          </a:p>
          <a:p>
            <a:pPr indent="-457200" lvl="0" marL="457200" marR="0" rtl="0" algn="l">
              <a:lnSpc>
                <a:spcPct val="113000"/>
              </a:lnSpc>
              <a:spcBef>
                <a:spcPts val="0"/>
              </a:spcBef>
              <a:spcAft>
                <a:spcPts val="0"/>
              </a:spcAft>
              <a:buClr>
                <a:srgbClr val="262626"/>
              </a:buClr>
              <a:buSzPct val="100000"/>
              <a:buFont typeface="Arial"/>
              <a:buChar char="•"/>
            </a:pPr>
            <a:r>
              <a:rPr b="0" i="0" lang="en-US" sz="1200" u="none" cap="none" strike="noStrike">
                <a:solidFill>
                  <a:srgbClr val="262626"/>
                </a:solidFill>
                <a:latin typeface="Calibri"/>
                <a:ea typeface="Calibri"/>
                <a:cs typeface="Calibri"/>
                <a:sym typeface="Calibri"/>
              </a:rPr>
              <a:t>Service Registration &amp; Discovery</a:t>
            </a:r>
          </a:p>
          <a:p>
            <a:pPr indent="-457200" lvl="0" marL="457200" marR="0" rtl="0" algn="l">
              <a:lnSpc>
                <a:spcPct val="113000"/>
              </a:lnSpc>
              <a:spcBef>
                <a:spcPts val="0"/>
              </a:spcBef>
              <a:spcAft>
                <a:spcPts val="0"/>
              </a:spcAft>
              <a:buClr>
                <a:srgbClr val="262626"/>
              </a:buClr>
              <a:buSzPct val="100000"/>
              <a:buFont typeface="Arial"/>
              <a:buChar char="•"/>
            </a:pPr>
            <a:r>
              <a:rPr b="0" i="0" lang="en-US" sz="1200" u="none" cap="none" strike="noStrike">
                <a:solidFill>
                  <a:srgbClr val="262626"/>
                </a:solidFill>
                <a:latin typeface="Calibri"/>
                <a:ea typeface="Calibri"/>
                <a:cs typeface="Calibri"/>
                <a:sym typeface="Calibri"/>
              </a:rPr>
              <a:t>Routing &amp; Load Balancing</a:t>
            </a:r>
          </a:p>
          <a:p>
            <a:pPr indent="-457200" lvl="0" marL="457200" marR="0" rtl="0" algn="l">
              <a:lnSpc>
                <a:spcPct val="113000"/>
              </a:lnSpc>
              <a:spcBef>
                <a:spcPts val="0"/>
              </a:spcBef>
              <a:spcAft>
                <a:spcPts val="0"/>
              </a:spcAft>
              <a:buClr>
                <a:srgbClr val="262626"/>
              </a:buClr>
              <a:buSzPct val="100000"/>
              <a:buFont typeface="Arial"/>
              <a:buChar char="•"/>
            </a:pPr>
            <a:r>
              <a:rPr b="0" i="0" lang="en-US" sz="1200" u="none" cap="none" strike="noStrike">
                <a:solidFill>
                  <a:srgbClr val="262626"/>
                </a:solidFill>
                <a:latin typeface="Calibri"/>
                <a:ea typeface="Calibri"/>
                <a:cs typeface="Calibri"/>
                <a:sym typeface="Calibri"/>
              </a:rPr>
              <a:t>Fault Tolerance (Circuit Breakers) </a:t>
            </a:r>
          </a:p>
          <a:p>
            <a:pPr indent="-457200" lvl="0" marL="457200" marR="0" rtl="0" algn="l">
              <a:lnSpc>
                <a:spcPct val="113000"/>
              </a:lnSpc>
              <a:spcBef>
                <a:spcPts val="0"/>
              </a:spcBef>
              <a:spcAft>
                <a:spcPts val="0"/>
              </a:spcAft>
              <a:buClr>
                <a:srgbClr val="262626"/>
              </a:buClr>
              <a:buSzPct val="100000"/>
              <a:buFont typeface="Arial"/>
              <a:buChar char="•"/>
            </a:pPr>
            <a:r>
              <a:rPr b="0" i="0" lang="en-US" sz="1200" u="none" cap="none" strike="noStrike">
                <a:solidFill>
                  <a:srgbClr val="262626"/>
                </a:solidFill>
                <a:latin typeface="Calibri"/>
                <a:ea typeface="Calibri"/>
                <a:cs typeface="Calibri"/>
                <a:sym typeface="Calibri"/>
              </a:rPr>
              <a:t>Monitoring</a:t>
            </a:r>
          </a:p>
          <a:p>
            <a:pPr indent="-457200" lvl="0" marL="457200" marR="0" rtl="0" algn="l">
              <a:lnSpc>
                <a:spcPct val="113000"/>
              </a:lnSpc>
              <a:spcBef>
                <a:spcPts val="0"/>
              </a:spcBef>
              <a:spcAft>
                <a:spcPts val="0"/>
              </a:spcAft>
              <a:buClr>
                <a:srgbClr val="262626"/>
              </a:buClr>
              <a:buSzPct val="100000"/>
              <a:buFont typeface="Arial"/>
              <a:buChar char="•"/>
            </a:pPr>
            <a:r>
              <a:rPr b="0" i="0" lang="en-US" sz="1200" u="none" cap="none" strike="noStrike">
                <a:solidFill>
                  <a:srgbClr val="262626"/>
                </a:solidFill>
                <a:latin typeface="Calibri"/>
                <a:ea typeface="Calibri"/>
                <a:cs typeface="Calibri"/>
                <a:sym typeface="Calibri"/>
              </a:rPr>
              <a:t>Concurrent API Aggregation &amp; Transformation</a:t>
            </a:r>
          </a:p>
          <a:p>
            <a:pPr indent="-457200" lvl="0" marL="457200" marR="0" rtl="0" algn="l">
              <a:lnSpc>
                <a:spcPct val="113000"/>
              </a:lnSpc>
              <a:spcBef>
                <a:spcPts val="0"/>
              </a:spcBef>
              <a:spcAft>
                <a:spcPts val="0"/>
              </a:spcAft>
              <a:buClr>
                <a:srgbClr val="262626"/>
              </a:buClr>
              <a:buSzPct val="100000"/>
              <a:buFont typeface="Arial"/>
              <a:buChar char="•"/>
            </a:pPr>
            <a:r>
              <a:rPr b="0" i="0" lang="en-US" sz="1200" u="none" cap="none" strike="noStrike">
                <a:solidFill>
                  <a:srgbClr val="262626"/>
                </a:solidFill>
                <a:latin typeface="Calibri"/>
                <a:ea typeface="Calibri"/>
                <a:cs typeface="Calibri"/>
                <a:sym typeface="Calibri"/>
              </a:rPr>
              <a:t>----- Meeting Notes (2/24/16 13:58) -----</a:t>
            </a:r>
          </a:p>
          <a:p>
            <a:pPr indent="-457200" lvl="0" marL="457200" marR="0" rtl="0" algn="l">
              <a:lnSpc>
                <a:spcPct val="113000"/>
              </a:lnSpc>
              <a:spcBef>
                <a:spcPts val="0"/>
              </a:spcBef>
              <a:buClr>
                <a:srgbClr val="262626"/>
              </a:buClr>
              <a:buSzPct val="100000"/>
              <a:buFont typeface="Arial"/>
              <a:buChar char="•"/>
            </a:pPr>
            <a:r>
              <a:rPr b="0" i="0" lang="en-US" sz="1200" u="none" cap="none" strike="noStrike">
                <a:solidFill>
                  <a:srgbClr val="262626"/>
                </a:solidFill>
                <a:latin typeface="Calibri"/>
                <a:ea typeface="Calibri"/>
                <a:cs typeface="Calibri"/>
                <a:sym typeface="Calibri"/>
              </a:rPr>
              <a:t>Dependency Map</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0" name="Shape 1150"/>
        <p:cNvGrpSpPr/>
        <p:nvPr/>
      </p:nvGrpSpPr>
      <p:grpSpPr>
        <a:xfrm>
          <a:off x="0" y="0"/>
          <a:ext cx="0" cy="0"/>
          <a:chOff x="0" y="0"/>
          <a:chExt cx="0" cy="0"/>
        </a:xfrm>
      </p:grpSpPr>
      <p:sp>
        <p:nvSpPr>
          <p:cNvPr id="1151" name="Shape 11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52" name="Shape 1152"/>
          <p:cNvSpPr txBox="1"/>
          <p:nvPr>
            <p:ph idx="1" type="body"/>
          </p:nvPr>
        </p:nvSpPr>
        <p:spPr>
          <a:xfrm>
            <a:off x="685800" y="4343400"/>
            <a:ext cx="5486399" cy="4114800"/>
          </a:xfrm>
          <a:prstGeom prst="rect">
            <a:avLst/>
          </a:prstGeom>
          <a:noFill/>
          <a:ln>
            <a:noFill/>
          </a:ln>
        </p:spPr>
        <p:txBody>
          <a:bodyPr anchorCtr="0" anchor="t" bIns="45275" lIns="90550" rIns="90550" tIns="45275">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Everybody faces these, SCS takes PCF to the next level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29" name="Shape 3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6" name="Shape 1156"/>
        <p:cNvGrpSpPr/>
        <p:nvPr/>
      </p:nvGrpSpPr>
      <p:grpSpPr>
        <a:xfrm>
          <a:off x="0" y="0"/>
          <a:ext cx="0" cy="0"/>
          <a:chOff x="0" y="0"/>
          <a:chExt cx="0" cy="0"/>
        </a:xfrm>
      </p:grpSpPr>
      <p:sp>
        <p:nvSpPr>
          <p:cNvPr id="1157" name="Shape 1157"/>
          <p:cNvSpPr/>
          <p:nvPr>
            <p:ph idx="2" type="sldImg"/>
          </p:nvPr>
        </p:nvSpPr>
        <p:spPr>
          <a:xfrm>
            <a:off x="1606550" y="685800"/>
            <a:ext cx="3702048" cy="20828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58" name="Shape 115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SzPct val="25000"/>
              <a:buFont typeface="Calibri"/>
              <a:buNone/>
            </a:pPr>
            <a:r>
              <a:rPr b="0" i="0" lang="en-US" sz="1200" u="none" cap="none" strike="noStrike">
                <a:solidFill>
                  <a:schemeClr val="dk1"/>
                </a:solidFill>
                <a:latin typeface="Calibri"/>
                <a:ea typeface="Calibri"/>
                <a:cs typeface="Calibri"/>
                <a:sym typeface="Calibri"/>
              </a:rPr>
              <a:t>Now I’d love to open this up for discussion.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1" name="Shape 1161"/>
        <p:cNvGrpSpPr/>
        <p:nvPr/>
      </p:nvGrpSpPr>
      <p:grpSpPr>
        <a:xfrm>
          <a:off x="0" y="0"/>
          <a:ext cx="0" cy="0"/>
          <a:chOff x="0" y="0"/>
          <a:chExt cx="0" cy="0"/>
        </a:xfrm>
      </p:grpSpPr>
      <p:sp>
        <p:nvSpPr>
          <p:cNvPr id="1162" name="Shape 116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63" name="Shape 116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SzPct val="25000"/>
              <a:buFont typeface="Calibri"/>
              <a:buNone/>
            </a:pPr>
            <a:r>
              <a:rPr b="0" i="0" lang="en-US" sz="1200" u="none" cap="none" strike="noStrike">
                <a:solidFill>
                  <a:schemeClr val="dk1"/>
                </a:solidFill>
                <a:latin typeface="Calibri"/>
                <a:ea typeface="Calibri"/>
                <a:cs typeface="Calibri"/>
                <a:sym typeface="Calibri"/>
              </a:rPr>
              <a:t>And all of this is enforced through strict API contracts that allow you to go FAST and be safe.</a:t>
            </a:r>
          </a:p>
        </p:txBody>
      </p:sp>
      <p:sp>
        <p:nvSpPr>
          <p:cNvPr id="1164" name="Shape 116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rgbClr val="000000"/>
                </a:solidFill>
                <a:latin typeface="Calibri"/>
                <a:ea typeface="Calibri"/>
                <a:cs typeface="Calibri"/>
                <a:sym typeface="Calibri"/>
              </a:rPr>
              <a:t>‹#›</a:t>
            </a:fld>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2" name="Shape 1222"/>
        <p:cNvGrpSpPr/>
        <p:nvPr/>
      </p:nvGrpSpPr>
      <p:grpSpPr>
        <a:xfrm>
          <a:off x="0" y="0"/>
          <a:ext cx="0" cy="0"/>
          <a:chOff x="0" y="0"/>
          <a:chExt cx="0" cy="0"/>
        </a:xfrm>
      </p:grpSpPr>
      <p:sp>
        <p:nvSpPr>
          <p:cNvPr id="1223" name="Shape 12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24" name="Shape 122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This month alone, there were over 1.6m downloads, 8m YTD, growing at 10% m/o/m key new projects. Why?  because developers love Boot - It’s zero config, super lightweight, runtime ideal for single purpose single process applications aka microservices. With Boot you can go from 0 to app in &lt;5minutes</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But remember the concept of fragile infrastructure and designing for failure? How do you wire up all these little processes into a cohesive app that works even when things go wrong?</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Luckily Netflix has solved some of these problems at web scale ( their OSS stack is great, but not so easy to use). Swe took that core functionality and built spring cloud. All the power of eureka, hysterix, and config server built as spring modules. As easy adding an annotation and secure for the enteprrise</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So awesome even netflix is using it now now we have the app devs able to run super fast and make lots of microservices and tie them together to make amazing apps with spring boot and cloud</a:t>
            </a:r>
          </a:p>
          <a:p>
            <a:pPr indent="0" lvl="0" marL="0" marR="0" rtl="0" algn="l">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But this actually created a huge ops problem …..</a:t>
            </a:r>
          </a:p>
          <a:p>
            <a:pPr indent="0" lvl="0" marL="0" marR="0" rtl="0" algn="l">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1225" name="Shape 122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rgbClr val="000000"/>
                </a:solidFill>
                <a:latin typeface="Calibri"/>
                <a:ea typeface="Calibri"/>
                <a:cs typeface="Calibri"/>
                <a:sym typeface="Calibri"/>
              </a:rPr>
              <a:t>‹#›</a:t>
            </a:fld>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4" name="Shape 1244"/>
        <p:cNvGrpSpPr/>
        <p:nvPr/>
      </p:nvGrpSpPr>
      <p:grpSpPr>
        <a:xfrm>
          <a:off x="0" y="0"/>
          <a:ext cx="0" cy="0"/>
          <a:chOff x="0" y="0"/>
          <a:chExt cx="0" cy="0"/>
        </a:xfrm>
      </p:grpSpPr>
      <p:sp>
        <p:nvSpPr>
          <p:cNvPr id="1245" name="Shape 124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46" name="Shape 1246"/>
          <p:cNvSpPr txBox="1"/>
          <p:nvPr>
            <p:ph idx="1" type="body"/>
          </p:nvPr>
        </p:nvSpPr>
        <p:spPr>
          <a:xfrm>
            <a:off x="685800" y="4343400"/>
            <a:ext cx="5486399" cy="4114800"/>
          </a:xfrm>
          <a:prstGeom prst="rect">
            <a:avLst/>
          </a:prstGeom>
          <a:noFill/>
          <a:ln>
            <a:noFill/>
          </a:ln>
        </p:spPr>
        <p:txBody>
          <a:bodyPr anchorCtr="0" anchor="t" bIns="45275" lIns="90550" rIns="90550" tIns="45275">
            <a:noAutofit/>
          </a:bodyPr>
          <a:lstStyle/>
          <a:p>
            <a:pPr indent="0" lvl="0" marL="0" marR="0" rtl="0" algn="l">
              <a:spcBef>
                <a:spcPts val="0"/>
              </a:spcBef>
              <a:spcAft>
                <a:spcPts val="0"/>
              </a:spcAft>
              <a:buClr>
                <a:schemeClr val="dk1"/>
              </a:buClr>
              <a:buSzPct val="25000"/>
              <a:buFont typeface="Calibri"/>
              <a:buNone/>
            </a:pPr>
            <a:r>
              <a:rPr b="0" i="0" lang="en-US" sz="1400" u="none" cap="none" strike="noStrike">
                <a:solidFill>
                  <a:schemeClr val="dk1"/>
                </a:solidFill>
                <a:latin typeface="Calibri"/>
                <a:ea typeface="Calibri"/>
                <a:cs typeface="Calibri"/>
                <a:sym typeface="Calibri"/>
              </a:rPr>
              <a:t>Go to start.spring.io and create an app </a:t>
            </a:r>
          </a:p>
          <a:p>
            <a:pPr indent="0" lvl="0" marL="0" marR="0" rtl="0" algn="l">
              <a:spcBef>
                <a:spcPts val="0"/>
              </a:spcBef>
              <a:buClr>
                <a:schemeClr val="dk1"/>
              </a:buClr>
              <a:buSzPct val="25000"/>
              <a:buFont typeface="Calibri"/>
              <a:buNone/>
            </a:pPr>
            <a:r>
              <a:rPr b="0" i="0" lang="en-US" sz="1400" u="none" cap="none" strike="noStrike">
                <a:solidFill>
                  <a:schemeClr val="dk1"/>
                </a:solidFill>
                <a:latin typeface="Calibri"/>
                <a:ea typeface="Calibri"/>
                <a:cs typeface="Calibri"/>
                <a:sym typeface="Calibri"/>
              </a:rPr>
              <a:t>Discuss the Gradle/Maven file dependencies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7" name="Shape 1257"/>
        <p:cNvGrpSpPr/>
        <p:nvPr/>
      </p:nvGrpSpPr>
      <p:grpSpPr>
        <a:xfrm>
          <a:off x="0" y="0"/>
          <a:ext cx="0" cy="0"/>
          <a:chOff x="0" y="0"/>
          <a:chExt cx="0" cy="0"/>
        </a:xfrm>
      </p:grpSpPr>
      <p:sp>
        <p:nvSpPr>
          <p:cNvPr id="1258" name="Shape 1258"/>
          <p:cNvSpPr/>
          <p:nvPr>
            <p:ph idx="2" type="sldImg"/>
          </p:nvPr>
        </p:nvSpPr>
        <p:spPr>
          <a:xfrm>
            <a:off x="368300" y="679450"/>
            <a:ext cx="6045199" cy="34020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59" name="Shape 1259"/>
          <p:cNvSpPr txBox="1"/>
          <p:nvPr>
            <p:ph idx="1" type="body"/>
          </p:nvPr>
        </p:nvSpPr>
        <p:spPr>
          <a:xfrm>
            <a:off x="685800" y="4343400"/>
            <a:ext cx="5486399" cy="4114800"/>
          </a:xfrm>
          <a:prstGeom prst="rect">
            <a:avLst/>
          </a:prstGeom>
          <a:noFill/>
          <a:ln>
            <a:noFill/>
          </a:ln>
        </p:spPr>
        <p:txBody>
          <a:bodyPr anchorCtr="0" anchor="t" bIns="45275" lIns="90550" rIns="90550" tIns="45275">
            <a:noAutofit/>
          </a:bodyPr>
          <a:lstStyle/>
          <a:p>
            <a:pPr indent="0" lvl="0" marL="0" marR="0" rtl="0" algn="l">
              <a:lnSpc>
                <a:spcPct val="80000"/>
              </a:lnSpc>
              <a:spcBef>
                <a:spcPts val="0"/>
              </a:spcBef>
              <a:buClr>
                <a:srgbClr val="000000"/>
              </a:buClr>
              <a:buSzPct val="98666"/>
              <a:buFont typeface="Noto Sans Symbols"/>
              <a:buChar char="▪"/>
            </a:pPr>
            <a:r>
              <a:rPr b="0" i="0" lang="en-US" sz="1480" u="none" cap="none" strike="noStrike">
                <a:solidFill>
                  <a:srgbClr val="000000"/>
                </a:solidFill>
                <a:latin typeface="Calibri"/>
                <a:ea typeface="Calibri"/>
                <a:cs typeface="Calibri"/>
                <a:sym typeface="Calibri"/>
              </a:rPr>
              <a:t>NetFlix, an undisputed business &amp; technology leader</a:t>
            </a:r>
          </a:p>
          <a:p>
            <a:pPr indent="0" lvl="1" marL="457200" marR="0" rtl="0" algn="l">
              <a:lnSpc>
                <a:spcPct val="80000"/>
              </a:lnSpc>
              <a:spcBef>
                <a:spcPts val="0"/>
              </a:spcBef>
              <a:buClr>
                <a:srgbClr val="000000"/>
              </a:buClr>
              <a:buSzPct val="98666"/>
              <a:buFont typeface="Noto Sans Symbols"/>
              <a:buChar char="▪"/>
            </a:pPr>
            <a:r>
              <a:rPr b="0" i="0" lang="en-US" sz="1480" u="sng" cap="none" strike="noStrike">
                <a:solidFill>
                  <a:schemeClr val="hlink"/>
                </a:solidFill>
                <a:latin typeface="Calibri"/>
                <a:ea typeface="Calibri"/>
                <a:cs typeface="Calibri"/>
                <a:sym typeface="Calibri"/>
                <a:hlinkClick r:id="rId2"/>
              </a:rPr>
              <a:t>34%</a:t>
            </a:r>
            <a:r>
              <a:rPr b="0" i="0" lang="en-US" sz="1480" u="none" cap="none" strike="noStrike">
                <a:solidFill>
                  <a:srgbClr val="000000"/>
                </a:solidFill>
                <a:latin typeface="Calibri"/>
                <a:ea typeface="Calibri"/>
                <a:cs typeface="Calibri"/>
                <a:sym typeface="Calibri"/>
              </a:rPr>
              <a:t> of peak N. American internet traffic from 6-9pm</a:t>
            </a:r>
          </a:p>
          <a:p>
            <a:pPr indent="0" lvl="0" marL="0" marR="0" rtl="0" algn="l">
              <a:lnSpc>
                <a:spcPct val="80000"/>
              </a:lnSpc>
              <a:spcBef>
                <a:spcPts val="0"/>
              </a:spcBef>
              <a:buClr>
                <a:srgbClr val="000000"/>
              </a:buClr>
              <a:buSzPct val="98666"/>
              <a:buFont typeface="Noto Sans Symbols"/>
              <a:buChar char="▪"/>
            </a:pPr>
            <a:r>
              <a:rPr b="0" i="0" lang="en-US" sz="1480" u="none" cap="none" strike="noStrike">
                <a:solidFill>
                  <a:srgbClr val="000000"/>
                </a:solidFill>
                <a:latin typeface="Calibri"/>
                <a:ea typeface="Calibri"/>
                <a:cs typeface="Calibri"/>
                <a:sym typeface="Calibri"/>
              </a:rPr>
              <a:t>If speed was why they won, microservices was how</a:t>
            </a:r>
          </a:p>
          <a:p>
            <a:pPr indent="0" lvl="0" marL="0" marR="0" rtl="0" algn="l">
              <a:lnSpc>
                <a:spcPct val="80000"/>
              </a:lnSpc>
              <a:spcBef>
                <a:spcPts val="0"/>
              </a:spcBef>
              <a:buClr>
                <a:srgbClr val="000000"/>
              </a:buClr>
              <a:buSzPct val="98666"/>
              <a:buFont typeface="Noto Sans Symbols"/>
              <a:buChar char="▪"/>
            </a:pPr>
            <a:r>
              <a:rPr b="0" i="0" lang="en-US" sz="1480" u="none" cap="none" strike="noStrike">
                <a:solidFill>
                  <a:srgbClr val="000000"/>
                </a:solidFill>
                <a:latin typeface="Calibri"/>
                <a:ea typeface="Calibri"/>
                <a:cs typeface="Calibri"/>
                <a:sym typeface="Calibri"/>
              </a:rPr>
              <a:t>They pioneered / began to popularize micro service concept</a:t>
            </a:r>
          </a:p>
          <a:p>
            <a:pPr indent="0" lvl="1" marL="457200" marR="0" rtl="0" algn="l">
              <a:lnSpc>
                <a:spcPct val="80000"/>
              </a:lnSpc>
              <a:spcBef>
                <a:spcPts val="0"/>
              </a:spcBef>
              <a:buClr>
                <a:srgbClr val="000000"/>
              </a:buClr>
              <a:buSzPct val="98666"/>
              <a:buFont typeface="Noto Sans Symbols"/>
              <a:buChar char="▪"/>
            </a:pPr>
            <a:r>
              <a:rPr b="0" i="0" lang="en-US" sz="1480" u="none" cap="none" strike="noStrike">
                <a:solidFill>
                  <a:srgbClr val="000000"/>
                </a:solidFill>
                <a:latin typeface="Calibri"/>
                <a:ea typeface="Calibri"/>
                <a:cs typeface="Calibri"/>
                <a:sym typeface="Calibri"/>
              </a:rPr>
              <a:t>All they had was Amazon EC2 back then</a:t>
            </a:r>
          </a:p>
          <a:p>
            <a:pPr indent="0" lvl="1" marL="457200" marR="0" rtl="0" algn="l">
              <a:lnSpc>
                <a:spcPct val="80000"/>
              </a:lnSpc>
              <a:spcBef>
                <a:spcPts val="0"/>
              </a:spcBef>
              <a:buClr>
                <a:srgbClr val="000000"/>
              </a:buClr>
              <a:buSzPct val="98666"/>
              <a:buFont typeface="Noto Sans Symbols"/>
              <a:buChar char="▪"/>
            </a:pPr>
            <a:r>
              <a:rPr b="0" i="0" lang="en-US" sz="1480" u="none" cap="none" strike="noStrike">
                <a:solidFill>
                  <a:srgbClr val="000000"/>
                </a:solidFill>
                <a:latin typeface="Calibri"/>
                <a:ea typeface="Calibri"/>
                <a:cs typeface="Calibri"/>
                <a:sym typeface="Calibri"/>
              </a:rPr>
              <a:t>They had to invent a distributed platform, cloud native platform with PaaS – like features</a:t>
            </a:r>
          </a:p>
          <a:p>
            <a:pPr indent="0" lvl="1" marL="457200" marR="0" rtl="0" algn="l">
              <a:lnSpc>
                <a:spcPct val="80000"/>
              </a:lnSpc>
              <a:spcBef>
                <a:spcPts val="0"/>
              </a:spcBef>
              <a:buClr>
                <a:srgbClr val="000000"/>
              </a:buClr>
              <a:buSzPct val="98666"/>
              <a:buFont typeface="Noto Sans Symbols"/>
              <a:buChar char="▪"/>
            </a:pPr>
            <a:r>
              <a:rPr b="0" i="0" lang="en-US" sz="1480" u="none" cap="none" strike="noStrike">
                <a:solidFill>
                  <a:srgbClr val="000000"/>
                </a:solidFill>
                <a:latin typeface="Calibri"/>
                <a:ea typeface="Calibri"/>
                <a:cs typeface="Calibri"/>
                <a:sym typeface="Calibri"/>
              </a:rPr>
              <a:t>They had to invent microservice infrastructure at the application level</a:t>
            </a:r>
          </a:p>
          <a:p>
            <a:pPr indent="0" lvl="0" marL="0" marR="0" rtl="0" algn="l">
              <a:lnSpc>
                <a:spcPct val="80000"/>
              </a:lnSpc>
              <a:spcBef>
                <a:spcPts val="0"/>
              </a:spcBef>
              <a:buClr>
                <a:srgbClr val="000000"/>
              </a:buClr>
              <a:buSzPct val="98666"/>
              <a:buFont typeface="Noto Sans Symbols"/>
              <a:buChar char="▪"/>
            </a:pPr>
            <a:r>
              <a:rPr b="0" i="0" lang="en-US" sz="1480" u="none" cap="none" strike="noStrike">
                <a:solidFill>
                  <a:srgbClr val="000000"/>
                </a:solidFill>
                <a:latin typeface="Calibri"/>
                <a:ea typeface="Calibri"/>
                <a:cs typeface="Calibri"/>
                <a:sym typeface="Calibri"/>
              </a:rPr>
              <a:t>All before writing one line of code that relates to the application you and I know as Netflix</a:t>
            </a:r>
          </a:p>
          <a:p>
            <a:pPr indent="0" lvl="0" marL="0" marR="0" rtl="0" algn="l">
              <a:lnSpc>
                <a:spcPct val="80000"/>
              </a:lnSpc>
              <a:spcBef>
                <a:spcPts val="0"/>
              </a:spcBef>
              <a:buClr>
                <a:srgbClr val="000000"/>
              </a:buClr>
              <a:buSzPct val="98666"/>
              <a:buFont typeface="Noto Sans Symbols"/>
              <a:buNone/>
            </a:pPr>
            <a:r>
              <a:t/>
            </a:r>
            <a:endParaRPr b="0" i="0" sz="1480" u="none" cap="none" strike="noStrike">
              <a:solidFill>
                <a:srgbClr val="000000"/>
              </a:solidFill>
              <a:latin typeface="Calibri"/>
              <a:ea typeface="Calibri"/>
              <a:cs typeface="Calibri"/>
              <a:sym typeface="Calibri"/>
            </a:endParaRPr>
          </a:p>
          <a:p>
            <a:pPr indent="0" lvl="0" marL="0" marR="0" rtl="0" algn="l">
              <a:lnSpc>
                <a:spcPct val="80000"/>
              </a:lnSpc>
              <a:spcBef>
                <a:spcPts val="0"/>
              </a:spcBef>
              <a:buClr>
                <a:srgbClr val="000000"/>
              </a:buClr>
              <a:buSzPct val="25000"/>
              <a:buFont typeface="Noto Sans Symbols"/>
              <a:buNone/>
            </a:pPr>
            <a:r>
              <a:rPr b="0" i="0" lang="en-US" sz="1480" u="none" cap="none" strike="noStrike">
                <a:solidFill>
                  <a:srgbClr val="000000"/>
                </a:solidFill>
                <a:latin typeface="Calibri"/>
                <a:ea typeface="Calibri"/>
                <a:cs typeface="Calibri"/>
                <a:sym typeface="Calibri"/>
              </a:rPr>
              <a:t>NetflixOSS is a talent acquisition and retention strategy, they are in the movie business 1</a:t>
            </a:r>
            <a:r>
              <a:rPr b="0" baseline="30000" i="0" lang="en-US" sz="1480" u="none" cap="none" strike="noStrike">
                <a:solidFill>
                  <a:srgbClr val="000000"/>
                </a:solidFill>
                <a:latin typeface="Calibri"/>
                <a:ea typeface="Calibri"/>
                <a:cs typeface="Calibri"/>
                <a:sym typeface="Calibri"/>
              </a:rPr>
              <a:t>st</a:t>
            </a:r>
            <a:r>
              <a:rPr b="0" i="0" lang="en-US" sz="1480" u="none" cap="none" strike="noStrike">
                <a:solidFill>
                  <a:srgbClr val="000000"/>
                </a:solidFill>
                <a:latin typeface="Calibri"/>
                <a:ea typeface="Calibri"/>
                <a:cs typeface="Calibri"/>
                <a:sym typeface="Calibri"/>
              </a:rPr>
              <a:t>, and the software business 2</a:t>
            </a:r>
            <a:r>
              <a:rPr b="0" baseline="30000" i="0" lang="en-US" sz="1480" u="none" cap="none" strike="noStrike">
                <a:solidFill>
                  <a:srgbClr val="000000"/>
                </a:solidFill>
                <a:latin typeface="Calibri"/>
                <a:ea typeface="Calibri"/>
                <a:cs typeface="Calibri"/>
                <a:sym typeface="Calibri"/>
              </a:rPr>
              <a:t>nd</a:t>
            </a:r>
            <a:r>
              <a:rPr b="0" i="0" lang="en-US" sz="1480" u="none" cap="none" strike="noStrike">
                <a:solidFill>
                  <a:srgbClr val="000000"/>
                </a:solidFill>
                <a:latin typeface="Calibri"/>
                <a:ea typeface="Calibri"/>
                <a:cs typeface="Calibri"/>
                <a:sym typeface="Calibri"/>
              </a:rPr>
              <a:t>.</a:t>
            </a:r>
          </a:p>
          <a:p>
            <a:pPr indent="0" lvl="0" marL="0" marR="0" rtl="0" algn="l">
              <a:lnSpc>
                <a:spcPct val="80000"/>
              </a:lnSpc>
              <a:spcBef>
                <a:spcPts val="0"/>
              </a:spcBef>
              <a:buClr>
                <a:srgbClr val="000000"/>
              </a:buClr>
              <a:buSzPct val="25000"/>
              <a:buFont typeface="Noto Sans Symbols"/>
              <a:buNone/>
            </a:pPr>
            <a:r>
              <a:rPr b="0" i="0" lang="en-US" sz="1480" u="none" cap="none" strike="noStrike">
                <a:solidFill>
                  <a:srgbClr val="000000"/>
                </a:solidFill>
                <a:latin typeface="Calibri"/>
                <a:ea typeface="Calibri"/>
                <a:cs typeface="Calibri"/>
                <a:sym typeface="Calibri"/>
              </a:rPr>
              <a:t>Open source and supporting their developer’s efforts in the industry is how they are able to attract and retain the best engineers, giving them the ability to invent all this stuff.</a:t>
            </a:r>
          </a:p>
          <a:p>
            <a:pPr indent="0" lvl="0" marL="0" marR="0" rtl="0" algn="l">
              <a:lnSpc>
                <a:spcPct val="80000"/>
              </a:lnSpc>
              <a:spcBef>
                <a:spcPts val="0"/>
              </a:spcBef>
              <a:buClr>
                <a:srgbClr val="000000"/>
              </a:buClr>
              <a:buSzPct val="25000"/>
              <a:buFont typeface="Noto Sans Symbols"/>
              <a:buNone/>
            </a:pPr>
            <a:r>
              <a:rPr b="0" i="0" lang="en-US" sz="1480" u="none" cap="none" strike="noStrike">
                <a:solidFill>
                  <a:srgbClr val="000000"/>
                </a:solidFill>
                <a:latin typeface="Calibri"/>
                <a:ea typeface="Calibri"/>
                <a:cs typeface="Calibri"/>
                <a:sym typeface="Calibri"/>
              </a:rPr>
              <a:t>That’s tough to duplicate.</a:t>
            </a:r>
          </a:p>
          <a:p>
            <a:pPr indent="0" lvl="0" marL="0" marR="0" rtl="0" algn="l">
              <a:lnSpc>
                <a:spcPct val="80000"/>
              </a:lnSpc>
              <a:spcBef>
                <a:spcPts val="0"/>
              </a:spcBef>
              <a:buClr>
                <a:srgbClr val="000000"/>
              </a:buClr>
              <a:buSzPct val="98666"/>
              <a:buFont typeface="Noto Sans Symbols"/>
              <a:buNone/>
            </a:pPr>
            <a:r>
              <a:t/>
            </a:r>
            <a:endParaRPr b="0" i="0" sz="1480" u="none" cap="none" strike="noStrike">
              <a:solidFill>
                <a:srgbClr val="000000"/>
              </a:solidFill>
              <a:latin typeface="Calibri"/>
              <a:ea typeface="Calibri"/>
              <a:cs typeface="Calibri"/>
              <a:sym typeface="Calibri"/>
            </a:endParaRPr>
          </a:p>
          <a:p>
            <a:pPr indent="0" lvl="0" marL="0" marR="0" rtl="0" algn="l">
              <a:lnSpc>
                <a:spcPct val="80000"/>
              </a:lnSpc>
              <a:spcBef>
                <a:spcPts val="0"/>
              </a:spcBef>
              <a:buClr>
                <a:srgbClr val="000000"/>
              </a:buClr>
              <a:buSzPct val="25000"/>
              <a:buFont typeface="Noto Sans Symbols"/>
              <a:buNone/>
            </a:pPr>
            <a:r>
              <a:rPr b="0" i="0" lang="en-US" sz="1480" u="none" cap="none" strike="noStrike">
                <a:solidFill>
                  <a:srgbClr val="000000"/>
                </a:solidFill>
                <a:latin typeface="Calibri"/>
                <a:ea typeface="Calibri"/>
                <a:cs typeface="Calibri"/>
                <a:sym typeface="Calibri"/>
              </a:rPr>
              <a:t>Detail on Netflix quote:   Netflix needed the performance, stability, concurrency of the JVM, but was searching the right RAD capability to give them the velocity they wanted.</a:t>
            </a:r>
          </a:p>
          <a:p>
            <a:pPr indent="-218483" lvl="0" marL="218483" marR="0" rtl="0" algn="l">
              <a:lnSpc>
                <a:spcPct val="80000"/>
              </a:lnSpc>
              <a:spcBef>
                <a:spcPts val="0"/>
              </a:spcBef>
              <a:buClr>
                <a:schemeClr val="dk1"/>
              </a:buClr>
              <a:buSzPct val="101750"/>
              <a:buFont typeface="Calibri"/>
              <a:buNone/>
            </a:pPr>
            <a:r>
              <a:t/>
            </a:r>
            <a:endParaRPr b="0" i="0" sz="2035"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7" name="Shape 1267"/>
        <p:cNvGrpSpPr/>
        <p:nvPr/>
      </p:nvGrpSpPr>
      <p:grpSpPr>
        <a:xfrm>
          <a:off x="0" y="0"/>
          <a:ext cx="0" cy="0"/>
          <a:chOff x="0" y="0"/>
          <a:chExt cx="0" cy="0"/>
        </a:xfrm>
      </p:grpSpPr>
      <p:sp>
        <p:nvSpPr>
          <p:cNvPr id="1268" name="Shape 1268"/>
          <p:cNvSpPr/>
          <p:nvPr>
            <p:ph idx="2" type="sldImg"/>
          </p:nvPr>
        </p:nvSpPr>
        <p:spPr>
          <a:xfrm>
            <a:off x="1606550" y="685800"/>
            <a:ext cx="3702048" cy="20828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69" name="Shape 1269"/>
          <p:cNvSpPr txBox="1"/>
          <p:nvPr>
            <p:ph idx="1" type="body"/>
          </p:nvPr>
        </p:nvSpPr>
        <p:spPr>
          <a:xfrm>
            <a:off x="295169" y="2972430"/>
            <a:ext cx="6267657" cy="5793719"/>
          </a:xfrm>
          <a:prstGeom prst="rect">
            <a:avLst/>
          </a:prstGeom>
          <a:noFill/>
          <a:ln>
            <a:noFill/>
          </a:ln>
        </p:spPr>
        <p:txBody>
          <a:bodyPr anchorCtr="0" anchor="t" bIns="0" lIns="0" rIns="0" tIns="0">
            <a:noAutofit/>
          </a:bodyPr>
          <a:lstStyle/>
          <a:p>
            <a:pPr indent="0" lvl="0" marL="0" marR="0" rtl="0" algn="l">
              <a:spcBef>
                <a:spcPts val="0"/>
              </a:spcBef>
              <a:spcAft>
                <a:spcPts val="0"/>
              </a:spcAft>
              <a:buClr>
                <a:schemeClr val="dk1"/>
              </a:buClr>
              <a:buSzPct val="25000"/>
              <a:buFont typeface="Verdana"/>
              <a:buNone/>
            </a:pPr>
            <a:r>
              <a:rPr b="0" i="0" lang="en-US" sz="1100" u="none" cap="none" strike="noStrike">
                <a:solidFill>
                  <a:schemeClr val="dk1"/>
                </a:solidFill>
                <a:latin typeface="Verdana"/>
                <a:ea typeface="Verdana"/>
                <a:cs typeface="Verdana"/>
                <a:sym typeface="Verdana"/>
              </a:rPr>
              <a:t>So if you’re interested in incubating microservices, how do you get there? These designs there were until recently, exclusively the domain of the Googles, eBbays, and Twitters, have now gone mainstream. How can you build a microservices application today at your organization? Well, you’ll want to build it using your existing developers' skills.</a:t>
            </a:r>
          </a:p>
          <a:p>
            <a:pPr indent="0" lvl="0" marL="0" marR="0" rtl="0" algn="l">
              <a:spcBef>
                <a:spcPts val="0"/>
              </a:spcBef>
              <a:spcAft>
                <a:spcPts val="0"/>
              </a:spcAft>
              <a:buClr>
                <a:schemeClr val="dk1"/>
              </a:buClr>
              <a:buSzPct val="25000"/>
              <a:buFont typeface="Calibri"/>
              <a:buNone/>
            </a:pPr>
            <a:r>
              <a:t/>
            </a:r>
            <a:endParaRPr b="0" i="0" sz="1100" u="none" cap="none" strike="noStrike">
              <a:solidFill>
                <a:schemeClr val="dk1"/>
              </a:solidFill>
              <a:latin typeface="Verdana"/>
              <a:ea typeface="Verdana"/>
              <a:cs typeface="Verdana"/>
              <a:sym typeface="Verdana"/>
            </a:endParaRPr>
          </a:p>
          <a:p>
            <a:pPr indent="0" lvl="0" marL="0" marR="0" rtl="0" algn="l">
              <a:spcBef>
                <a:spcPts val="0"/>
              </a:spcBef>
              <a:spcAft>
                <a:spcPts val="0"/>
              </a:spcAft>
              <a:buClr>
                <a:schemeClr val="dk1"/>
              </a:buClr>
              <a:buSzPct val="25000"/>
              <a:buFont typeface="Verdana"/>
              <a:buNone/>
            </a:pPr>
            <a:r>
              <a:rPr b="0" i="0" lang="en-US" sz="1100" u="none" cap="none" strike="noStrike">
                <a:solidFill>
                  <a:schemeClr val="dk1"/>
                </a:solidFill>
                <a:latin typeface="Verdana"/>
                <a:ea typeface="Verdana"/>
                <a:cs typeface="Verdana"/>
                <a:sym typeface="Verdana"/>
              </a:rPr>
              <a:t> If you’re a Java shop, there are some great OSS tools available. Spring is #1 Enterprise Java App Dev Framework. Everything is open source.</a:t>
            </a:r>
          </a:p>
          <a:p>
            <a:pPr indent="0" lvl="0" marL="0" marR="0" rtl="0" algn="l">
              <a:spcBef>
                <a:spcPts val="0"/>
              </a:spcBef>
              <a:spcAft>
                <a:spcPts val="0"/>
              </a:spcAft>
              <a:buClr>
                <a:schemeClr val="dk1"/>
              </a:buClr>
              <a:buSzPct val="25000"/>
              <a:buFont typeface="Calibri"/>
              <a:buNone/>
            </a:pPr>
            <a:r>
              <a:t/>
            </a:r>
            <a:endParaRPr b="0" i="0" sz="1100" u="none" cap="none" strike="noStrike">
              <a:solidFill>
                <a:schemeClr val="dk1"/>
              </a:solidFill>
              <a:latin typeface="Verdana"/>
              <a:ea typeface="Verdana"/>
              <a:cs typeface="Verdana"/>
              <a:sym typeface="Verdana"/>
            </a:endParaRPr>
          </a:p>
          <a:p>
            <a:pPr indent="0" lvl="0" marL="0" marR="0" rtl="0" algn="l">
              <a:lnSpc>
                <a:spcPct val="100000"/>
              </a:lnSpc>
              <a:spcBef>
                <a:spcPts val="1189"/>
              </a:spcBef>
              <a:spcAft>
                <a:spcPts val="0"/>
              </a:spcAft>
              <a:buClr>
                <a:schemeClr val="dk1"/>
              </a:buClr>
              <a:buSzPct val="25000"/>
              <a:buFont typeface="Verdana"/>
              <a:buNone/>
            </a:pPr>
            <a:r>
              <a:rPr b="0" i="0" lang="en-US" sz="1100" u="none" cap="none" strike="noStrike">
                <a:solidFill>
                  <a:schemeClr val="dk1"/>
                </a:solidFill>
                <a:latin typeface="Verdana"/>
                <a:ea typeface="Verdana"/>
                <a:cs typeface="Verdana"/>
                <a:sym typeface="Verdana"/>
              </a:rPr>
              <a:t>The Spring Cloud adds distributed system components for configuration management, service discovery, circuit breakers and more.</a:t>
            </a:r>
          </a:p>
          <a:p>
            <a:pPr indent="0" lvl="0" marL="0" marR="0" rtl="0" algn="l">
              <a:spcBef>
                <a:spcPts val="1189"/>
              </a:spcBef>
              <a:spcAft>
                <a:spcPts val="0"/>
              </a:spcAft>
              <a:buClr>
                <a:schemeClr val="dk1"/>
              </a:buClr>
              <a:buSzPct val="25000"/>
              <a:buFont typeface="Verdana"/>
              <a:buNone/>
            </a:pPr>
            <a:r>
              <a:rPr b="0" i="0" lang="en-US" sz="1100" u="none" cap="none" strike="noStrike">
                <a:solidFill>
                  <a:schemeClr val="dk1"/>
                </a:solidFill>
                <a:latin typeface="Verdana"/>
                <a:ea typeface="Verdana"/>
                <a:cs typeface="Verdana"/>
                <a:sym typeface="Verdana"/>
              </a:rPr>
              <a:t>It’s platform aware and provides an integrated spectrum of opinions. Convention over configuration .</a:t>
            </a:r>
          </a:p>
          <a:p>
            <a:pPr indent="0" lvl="0" marL="0" marR="0" rtl="0" algn="l">
              <a:spcBef>
                <a:spcPts val="1189"/>
              </a:spcBef>
              <a:spcAft>
                <a:spcPts val="0"/>
              </a:spcAft>
              <a:buClr>
                <a:schemeClr val="dk1"/>
              </a:buClr>
              <a:buSzPct val="25000"/>
              <a:buFont typeface="Verdana"/>
              <a:buNone/>
            </a:pPr>
            <a:r>
              <a:rPr b="0" i="0" lang="en-US" sz="1100" u="none" cap="none" strike="noStrike">
                <a:solidFill>
                  <a:schemeClr val="dk1"/>
                </a:solidFill>
                <a:latin typeface="Verdana"/>
                <a:ea typeface="Verdana"/>
                <a:cs typeface="Verdana"/>
                <a:sym typeface="Verdana"/>
              </a:rPr>
              <a:t>We’ve packaged these components up so your developers can run them on the platform as attachable backing services. It’s built into our Spring Cloud tile.</a:t>
            </a:r>
          </a:p>
          <a:p>
            <a:pPr indent="0" lvl="0" marL="0" marR="0" rtl="0" algn="l">
              <a:spcBef>
                <a:spcPts val="1189"/>
              </a:spcBef>
              <a:spcAft>
                <a:spcPts val="0"/>
              </a:spcAft>
              <a:buClr>
                <a:schemeClr val="dk1"/>
              </a:buClr>
              <a:buSzPct val="25000"/>
              <a:buFont typeface="Calibri"/>
              <a:buNone/>
            </a:pPr>
            <a:r>
              <a:t/>
            </a:r>
            <a:endParaRPr b="0" i="0" sz="1100" u="none" cap="none" strike="noStrike">
              <a:solidFill>
                <a:schemeClr val="dk1"/>
              </a:solidFill>
              <a:latin typeface="Verdana"/>
              <a:ea typeface="Verdana"/>
              <a:cs typeface="Verdana"/>
              <a:sym typeface="Verdana"/>
            </a:endParaRPr>
          </a:p>
          <a:p>
            <a:pPr indent="0" lvl="0" marL="0" marR="0" rtl="0" algn="l">
              <a:spcBef>
                <a:spcPts val="1189"/>
              </a:spcBef>
              <a:buClr>
                <a:schemeClr val="dk1"/>
              </a:buClr>
              <a:buSzPct val="25000"/>
              <a:buFont typeface="Verdana"/>
              <a:buNone/>
            </a:pPr>
            <a:r>
              <a:rPr b="0" i="0" lang="en-US" sz="1100" u="none" cap="none" strike="noStrike">
                <a:solidFill>
                  <a:schemeClr val="dk1"/>
                </a:solidFill>
                <a:latin typeface="Verdana"/>
                <a:ea typeface="Verdana"/>
                <a:cs typeface="Verdana"/>
                <a:sym typeface="Verdana"/>
              </a:rPr>
              <a:t>Finally, Spring Boot adds Rails-like packaging and lightweight app server so your devs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9" name="Shape 1289"/>
        <p:cNvGrpSpPr/>
        <p:nvPr/>
      </p:nvGrpSpPr>
      <p:grpSpPr>
        <a:xfrm>
          <a:off x="0" y="0"/>
          <a:ext cx="0" cy="0"/>
          <a:chOff x="0" y="0"/>
          <a:chExt cx="0" cy="0"/>
        </a:xfrm>
      </p:grpSpPr>
      <p:sp>
        <p:nvSpPr>
          <p:cNvPr id="1290" name="Shape 12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91" name="Shape 1291"/>
          <p:cNvSpPr txBox="1"/>
          <p:nvPr>
            <p:ph idx="1" type="body"/>
          </p:nvPr>
        </p:nvSpPr>
        <p:spPr>
          <a:xfrm>
            <a:off x="685800" y="4343400"/>
            <a:ext cx="5486399" cy="4114800"/>
          </a:xfrm>
          <a:prstGeom prst="rect">
            <a:avLst/>
          </a:prstGeom>
          <a:noFill/>
          <a:ln>
            <a:noFill/>
          </a:ln>
        </p:spPr>
        <p:txBody>
          <a:bodyPr anchorCtr="0" anchor="t" bIns="45275" lIns="90550" rIns="90550" tIns="45275">
            <a:noAutofit/>
          </a:bodyPr>
          <a:lstStyle/>
          <a:p>
            <a:pPr indent="0" lvl="0" marL="0" marR="0" rtl="0" algn="l">
              <a:spcBef>
                <a:spcPts val="0"/>
              </a:spcBef>
              <a:spcAft>
                <a:spcPts val="0"/>
              </a:spcAft>
              <a:buClr>
                <a:schemeClr val="dk1"/>
              </a:buClr>
              <a:buSzPct val="25000"/>
              <a:buFont typeface="Calibri"/>
              <a:buNone/>
            </a:pPr>
            <a:r>
              <a:rPr b="0" i="0" lang="en-US" sz="1400" u="none" cap="none" strike="noStrike">
                <a:solidFill>
                  <a:schemeClr val="dk1"/>
                </a:solidFill>
                <a:latin typeface="Calibri"/>
                <a:ea typeface="Calibri"/>
                <a:cs typeface="Calibri"/>
                <a:sym typeface="Calibri"/>
              </a:rPr>
              <a:t>Go to start.spring.io and create an app </a:t>
            </a:r>
          </a:p>
          <a:p>
            <a:pPr indent="0" lvl="0" marL="0" marR="0" rtl="0" algn="l">
              <a:spcBef>
                <a:spcPts val="0"/>
              </a:spcBef>
              <a:spcAft>
                <a:spcPts val="0"/>
              </a:spcAft>
              <a:buClr>
                <a:schemeClr val="dk1"/>
              </a:buClr>
              <a:buSzPct val="25000"/>
              <a:buFont typeface="Calibri"/>
              <a:buNone/>
            </a:pPr>
            <a:r>
              <a:rPr b="0" i="0" lang="en-US" sz="1400" u="none" cap="none" strike="noStrike">
                <a:solidFill>
                  <a:schemeClr val="dk1"/>
                </a:solidFill>
                <a:latin typeface="Calibri"/>
                <a:ea typeface="Calibri"/>
                <a:cs typeface="Calibri"/>
                <a:sym typeface="Calibri"/>
              </a:rPr>
              <a:t>Discuss the Gradle/Maven file dependencies</a:t>
            </a:r>
          </a:p>
          <a:p>
            <a:pPr indent="0" lvl="0" marL="0" marR="0" rtl="0" algn="l">
              <a:spcBef>
                <a:spcPts val="0"/>
              </a:spcBef>
              <a:spcAft>
                <a:spcPts val="0"/>
              </a:spcAft>
              <a:buClr>
                <a:schemeClr val="dk1"/>
              </a:buClr>
              <a:buSzPct val="25000"/>
              <a:buFont typeface="Calibri"/>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Calibri"/>
              <a:buNone/>
            </a:pPr>
            <a:r>
              <a:rPr b="0" i="0" lang="en-US" sz="1400" u="none" cap="none" strike="noStrike">
                <a:solidFill>
                  <a:schemeClr val="dk1"/>
                </a:solidFill>
                <a:latin typeface="Calibri"/>
                <a:ea typeface="Calibri"/>
                <a:cs typeface="Calibri"/>
                <a:sym typeface="Calibri"/>
              </a:rPr>
              <a:t>Show Fortune Teller</a:t>
            </a:r>
          </a:p>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2" name="Shape 1302"/>
        <p:cNvGrpSpPr/>
        <p:nvPr/>
      </p:nvGrpSpPr>
      <p:grpSpPr>
        <a:xfrm>
          <a:off x="0" y="0"/>
          <a:ext cx="0" cy="0"/>
          <a:chOff x="0" y="0"/>
          <a:chExt cx="0" cy="0"/>
        </a:xfrm>
      </p:grpSpPr>
      <p:sp>
        <p:nvSpPr>
          <p:cNvPr id="1303" name="Shape 130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04" name="Shape 130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So Spring Boot/Cloud meant create apps fast –  But Dev &amp; Ops is asking Day2 questions -</a:t>
            </a:r>
          </a:p>
          <a:p>
            <a:pPr indent="0" lvl="0" marL="0" marR="0" rtl="0" algn="l">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How do you do logging, routing, apm, scaling, and lifecycle management of all these apps.</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Enter CF Runtime</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best in class container management</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integrated agentless logging</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with APM</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auto scaling</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Effortless runtime with minimum human operational overhead. We run 1000s of apps and 10,000s containers on PWS with 6 guys. </a:t>
            </a:r>
          </a:p>
          <a:p>
            <a:pPr indent="0" lvl="0" marL="0" marR="0" rtl="0" algn="l">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But we realized that stopping there wasn't enough</a:t>
            </a:r>
          </a:p>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1305" name="Shape 130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rgbClr val="000000"/>
                </a:solidFill>
                <a:latin typeface="Calibri"/>
                <a:ea typeface="Calibri"/>
                <a:cs typeface="Calibri"/>
                <a:sym typeface="Calibri"/>
              </a:rPr>
              <a:t>‹#›</a:t>
            </a:fld>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9" name="Shape 1359"/>
        <p:cNvGrpSpPr/>
        <p:nvPr/>
      </p:nvGrpSpPr>
      <p:grpSpPr>
        <a:xfrm>
          <a:off x="0" y="0"/>
          <a:ext cx="0" cy="0"/>
          <a:chOff x="0" y="0"/>
          <a:chExt cx="0" cy="0"/>
        </a:xfrm>
      </p:grpSpPr>
      <p:sp>
        <p:nvSpPr>
          <p:cNvPr id="1360" name="Shape 13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61" name="Shape 136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We needed to orchestrate the infrastructure to support this runtime. CF tells the infrastructure what to do and has a common API to support various infra types – AWS, vSphere, Openstack, Azure</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 </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When things break (and they will), the notion of self healing kicks in. There is no calling IT Ops, opening tickets,  adding new VM’s, creating VM templates, upgrading Operations system, all that is automated and CF takes care of that.</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And that gives you - Zero downtime, No maintenance windows</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No managing OS upgrades, No managing VM’s</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An amazing Operations savings story. What can you do with that time and labor savings ?</a:t>
            </a:r>
          </a:p>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1362" name="Shape 136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rgbClr val="000000"/>
                </a:solidFill>
                <a:latin typeface="Calibri"/>
                <a:ea typeface="Calibri"/>
                <a:cs typeface="Calibri"/>
                <a:sym typeface="Calibri"/>
              </a:rPr>
              <a:t>‹#›</a:t>
            </a:fld>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6" name="Shape 1426"/>
        <p:cNvGrpSpPr/>
        <p:nvPr/>
      </p:nvGrpSpPr>
      <p:grpSpPr>
        <a:xfrm>
          <a:off x="0" y="0"/>
          <a:ext cx="0" cy="0"/>
          <a:chOff x="0" y="0"/>
          <a:chExt cx="0" cy="0"/>
        </a:xfrm>
      </p:grpSpPr>
      <p:sp>
        <p:nvSpPr>
          <p:cNvPr id="1427" name="Shape 142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28" name="Shape 142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This slide is from T-Mobile – it is from a POC under Steve Hull’s group evaluating microservice architectures on public cloud infrastructure.</a:t>
            </a:r>
          </a:p>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1606550" y="685800"/>
            <a:ext cx="3702048" cy="20828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36" name="Shape 336"/>
          <p:cNvSpPr txBox="1"/>
          <p:nvPr>
            <p:ph idx="1" type="body"/>
          </p:nvPr>
        </p:nvSpPr>
        <p:spPr>
          <a:xfrm>
            <a:off x="295169" y="2972430"/>
            <a:ext cx="6267657" cy="5793719"/>
          </a:xfrm>
          <a:prstGeom prst="rect">
            <a:avLst/>
          </a:prstGeom>
          <a:noFill/>
          <a:ln>
            <a:noFill/>
          </a:ln>
        </p:spPr>
        <p:txBody>
          <a:bodyPr anchorCtr="0" anchor="t" bIns="0" lIns="0" rIns="0" tIns="0">
            <a:noAutofit/>
          </a:bodyPr>
          <a:lstStyle/>
          <a:p>
            <a:pPr indent="0" lvl="0" marL="0" marR="0" rtl="0" algn="l">
              <a:spcBef>
                <a:spcPts val="0"/>
              </a:spcBef>
              <a:spcAft>
                <a:spcPts val="0"/>
              </a:spcAft>
              <a:buClr>
                <a:schemeClr val="dk1"/>
              </a:buClr>
              <a:buSzPct val="25000"/>
              <a:buFont typeface="Verdana"/>
              <a:buNone/>
            </a:pPr>
            <a:r>
              <a:rPr b="0" i="0" lang="en-US" sz="1100" u="none" cap="none" strike="noStrike">
                <a:solidFill>
                  <a:schemeClr val="dk1"/>
                </a:solidFill>
                <a:latin typeface="Verdana"/>
                <a:ea typeface="Verdana"/>
                <a:cs typeface="Verdana"/>
                <a:sym typeface="Verdana"/>
              </a:rPr>
              <a:t>We’re seeing companies like like Lockheed Martin, BMW and Philips that are incubating cloud-native design in their organizations. These companies are shipping apps to production.</a:t>
            </a:r>
          </a:p>
          <a:p>
            <a:pPr indent="0" lvl="0" marL="0" marR="0" rtl="0" algn="l">
              <a:spcBef>
                <a:spcPts val="0"/>
              </a:spcBef>
              <a:spcAft>
                <a:spcPts val="0"/>
              </a:spcAft>
              <a:buClr>
                <a:schemeClr val="dk1"/>
              </a:buClr>
              <a:buSzPct val="25000"/>
              <a:buFont typeface="Calibri"/>
              <a:buNone/>
            </a:pPr>
            <a:r>
              <a:t/>
            </a:r>
            <a:endParaRPr b="0" i="0" sz="1100" u="none" cap="none" strike="noStrike">
              <a:solidFill>
                <a:schemeClr val="dk1"/>
              </a:solidFill>
              <a:latin typeface="Verdana"/>
              <a:ea typeface="Verdana"/>
              <a:cs typeface="Verdana"/>
              <a:sym typeface="Verdana"/>
            </a:endParaRPr>
          </a:p>
          <a:p>
            <a:pPr indent="0" lvl="0" marL="0" marR="0" rtl="0" algn="l">
              <a:spcBef>
                <a:spcPts val="0"/>
              </a:spcBef>
              <a:spcAft>
                <a:spcPts val="0"/>
              </a:spcAft>
              <a:buClr>
                <a:schemeClr val="dk1"/>
              </a:buClr>
              <a:buSzPct val="25000"/>
              <a:buFont typeface="Calibri"/>
              <a:buNone/>
            </a:pPr>
            <a:r>
              <a:t/>
            </a:r>
            <a:endParaRPr b="0" i="0" sz="1100" u="none" cap="none" strike="noStrike">
              <a:solidFill>
                <a:schemeClr val="dk1"/>
              </a:solidFill>
              <a:latin typeface="Verdana"/>
              <a:ea typeface="Verdana"/>
              <a:cs typeface="Verdana"/>
              <a:sym typeface="Verdana"/>
            </a:endParaRPr>
          </a:p>
          <a:p>
            <a:pPr indent="0" lvl="0" marL="0" marR="0" rtl="0" algn="l">
              <a:spcBef>
                <a:spcPts val="1189"/>
              </a:spcBef>
              <a:spcAft>
                <a:spcPts val="0"/>
              </a:spcAft>
              <a:buClr>
                <a:schemeClr val="dk1"/>
              </a:buClr>
              <a:buSzPct val="25000"/>
              <a:buFont typeface="Calibri"/>
              <a:buNone/>
            </a:pPr>
            <a:r>
              <a:t/>
            </a:r>
            <a:endParaRPr b="0" i="0" sz="1100" u="none" cap="none" strike="noStrike">
              <a:solidFill>
                <a:schemeClr val="dk1"/>
              </a:solidFill>
              <a:latin typeface="Verdana"/>
              <a:ea typeface="Verdana"/>
              <a:cs typeface="Verdana"/>
              <a:sym typeface="Verdana"/>
            </a:endParaRPr>
          </a:p>
          <a:p>
            <a:pPr indent="0" lvl="0" marL="0" marR="0" rtl="0" algn="l">
              <a:spcBef>
                <a:spcPts val="1189"/>
              </a:spcBef>
              <a:spcAft>
                <a:spcPts val="0"/>
              </a:spcAft>
              <a:buClr>
                <a:schemeClr val="dk1"/>
              </a:buClr>
              <a:buSzPct val="25000"/>
              <a:buFont typeface="Verdana"/>
              <a:buNone/>
            </a:pPr>
            <a:r>
              <a:rPr b="0" i="0" lang="en-US" sz="1100" u="none" cap="none" strike="noStrike">
                <a:solidFill>
                  <a:schemeClr val="dk1"/>
                </a:solidFill>
                <a:latin typeface="Verdana"/>
                <a:ea typeface="Verdana"/>
                <a:cs typeface="Verdana"/>
                <a:sym typeface="Verdana"/>
              </a:rPr>
              <a:t>Source: WSJ http://blogs.wsj.com/cio/2015/10/05/innovate-or-die-the-rise-of-microservices/</a:t>
            </a:r>
          </a:p>
          <a:p>
            <a:pPr indent="-169821" lvl="0" marL="169821" marR="0" rtl="0" algn="l">
              <a:spcBef>
                <a:spcPts val="1189"/>
              </a:spcBef>
              <a:spcAft>
                <a:spcPts val="0"/>
              </a:spcAft>
              <a:buClr>
                <a:schemeClr val="dk1"/>
              </a:buClr>
              <a:buSzPct val="100000"/>
              <a:buFont typeface="Arial"/>
              <a:buChar char="-"/>
            </a:pPr>
            <a:r>
              <a:rPr b="0" i="0" lang="en-US" sz="1100" u="none" cap="none" strike="noStrike">
                <a:solidFill>
                  <a:schemeClr val="dk1"/>
                </a:solidFill>
                <a:latin typeface="Verdana"/>
                <a:ea typeface="Verdana"/>
                <a:cs typeface="Verdana"/>
                <a:sym typeface="Verdana"/>
              </a:rPr>
              <a:t>Antonio Melo, Humana, CF Summit 2015</a:t>
            </a:r>
          </a:p>
          <a:p>
            <a:pPr indent="-106321" lvl="0" marL="169821" marR="0" rtl="0" algn="l">
              <a:spcBef>
                <a:spcPts val="1189"/>
              </a:spcBef>
              <a:buClr>
                <a:schemeClr val="dk1"/>
              </a:buClr>
              <a:buSzPct val="25000"/>
              <a:buFont typeface="Calibri"/>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6" name="Shape 1436"/>
        <p:cNvGrpSpPr/>
        <p:nvPr/>
      </p:nvGrpSpPr>
      <p:grpSpPr>
        <a:xfrm>
          <a:off x="0" y="0"/>
          <a:ext cx="0" cy="0"/>
          <a:chOff x="0" y="0"/>
          <a:chExt cx="0" cy="0"/>
        </a:xfrm>
      </p:grpSpPr>
      <p:sp>
        <p:nvSpPr>
          <p:cNvPr id="1437" name="Shape 1437"/>
          <p:cNvSpPr/>
          <p:nvPr>
            <p:ph idx="2" type="sldImg"/>
          </p:nvPr>
        </p:nvSpPr>
        <p:spPr>
          <a:xfrm>
            <a:off x="1606550" y="685800"/>
            <a:ext cx="3702048" cy="20828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38" name="Shape 1438"/>
          <p:cNvSpPr txBox="1"/>
          <p:nvPr>
            <p:ph idx="1" type="body"/>
          </p:nvPr>
        </p:nvSpPr>
        <p:spPr>
          <a:xfrm>
            <a:off x="295169" y="2972430"/>
            <a:ext cx="6267657" cy="5793719"/>
          </a:xfrm>
          <a:prstGeom prst="rect">
            <a:avLst/>
          </a:prstGeom>
          <a:noFill/>
          <a:ln>
            <a:noFill/>
          </a:ln>
        </p:spPr>
        <p:txBody>
          <a:bodyPr anchorCtr="0" anchor="t" bIns="0" lIns="0" rIns="0" tIns="0">
            <a:noAutofit/>
          </a:bodyPr>
          <a:lstStyle/>
          <a:p>
            <a:pPr indent="0" lvl="0" marL="0" marR="0" rtl="0" algn="l">
              <a:spcBef>
                <a:spcPts val="0"/>
              </a:spcBef>
              <a:spcAft>
                <a:spcPts val="0"/>
              </a:spcAft>
              <a:buClr>
                <a:schemeClr val="dk1"/>
              </a:buClr>
              <a:buSzPct val="25000"/>
              <a:buFont typeface="Verdana"/>
              <a:buNone/>
            </a:pPr>
            <a:r>
              <a:rPr b="0" i="0" lang="en-US" sz="1100" u="none" cap="none" strike="noStrike">
                <a:solidFill>
                  <a:schemeClr val="dk1"/>
                </a:solidFill>
                <a:latin typeface="Verdana"/>
                <a:ea typeface="Verdana"/>
                <a:cs typeface="Verdana"/>
                <a:sym typeface="Verdana"/>
              </a:rPr>
              <a:t>Why are you enabling continuous development? </a:t>
            </a:r>
          </a:p>
          <a:p>
            <a:pPr indent="0" lvl="0" marL="0" marR="0" rtl="0" algn="l">
              <a:spcBef>
                <a:spcPts val="0"/>
              </a:spcBef>
              <a:spcAft>
                <a:spcPts val="0"/>
              </a:spcAft>
              <a:buClr>
                <a:schemeClr val="dk1"/>
              </a:buClr>
              <a:buSzPct val="25000"/>
              <a:buFont typeface="Verdana"/>
              <a:buNone/>
            </a:pPr>
            <a:r>
              <a:rPr b="0" i="0" lang="en-US" sz="1100" u="none" cap="none" strike="noStrike">
                <a:solidFill>
                  <a:schemeClr val="dk1"/>
                </a:solidFill>
                <a:latin typeface="Verdana"/>
                <a:ea typeface="Verdana"/>
                <a:cs typeface="Verdana"/>
                <a:sym typeface="Verdana"/>
              </a:rPr>
              <a:t>The goal is to speed up your team’s clock cycle.</a:t>
            </a:r>
          </a:p>
          <a:p>
            <a:pPr indent="0" lvl="0" marL="0" marR="0" rtl="0" algn="l">
              <a:spcBef>
                <a:spcPts val="0"/>
              </a:spcBef>
              <a:spcAft>
                <a:spcPts val="0"/>
              </a:spcAft>
              <a:buClr>
                <a:schemeClr val="dk1"/>
              </a:buClr>
              <a:buSzPct val="25000"/>
              <a:buFont typeface="Verdana"/>
              <a:buNone/>
            </a:pPr>
            <a:r>
              <a:rPr b="0" i="0" lang="en-US" sz="1100" u="none" cap="none" strike="noStrike">
                <a:solidFill>
                  <a:schemeClr val="dk1"/>
                </a:solidFill>
                <a:latin typeface="Verdana"/>
                <a:ea typeface="Verdana"/>
                <a:cs typeface="Verdana"/>
                <a:sym typeface="Verdana"/>
              </a:rPr>
              <a:t>If your developers are self service, if they’re spending less time on operations, then you can increase your clock speed.</a:t>
            </a:r>
          </a:p>
          <a:p>
            <a:pPr indent="0" lvl="0" marL="0" marR="0" rtl="0" algn="l">
              <a:spcBef>
                <a:spcPts val="0"/>
              </a:spcBef>
              <a:spcAft>
                <a:spcPts val="0"/>
              </a:spcAft>
              <a:buClr>
                <a:schemeClr val="dk1"/>
              </a:buClr>
              <a:buSzPct val="25000"/>
              <a:buFont typeface="Calibri"/>
              <a:buNone/>
            </a:pPr>
            <a:r>
              <a:t/>
            </a:r>
            <a:endParaRPr b="0" i="0" sz="1100" u="none" cap="none" strike="noStrike">
              <a:solidFill>
                <a:schemeClr val="dk1"/>
              </a:solidFill>
              <a:latin typeface="Verdana"/>
              <a:ea typeface="Verdana"/>
              <a:cs typeface="Verdana"/>
              <a:sym typeface="Verdana"/>
            </a:endParaRPr>
          </a:p>
          <a:p>
            <a:pPr indent="0" lvl="0" marL="0" marR="0" rtl="0" algn="l">
              <a:spcBef>
                <a:spcPts val="0"/>
              </a:spcBef>
              <a:spcAft>
                <a:spcPts val="0"/>
              </a:spcAft>
              <a:buClr>
                <a:schemeClr val="dk1"/>
              </a:buClr>
              <a:buSzPct val="25000"/>
              <a:buFont typeface="Calibri"/>
              <a:buNone/>
            </a:pPr>
            <a:r>
              <a:t/>
            </a:r>
            <a:endParaRPr b="0" i="0" sz="1100" u="none" cap="none" strike="noStrike">
              <a:solidFill>
                <a:schemeClr val="dk1"/>
              </a:solidFill>
              <a:latin typeface="Verdana"/>
              <a:ea typeface="Verdana"/>
              <a:cs typeface="Verdana"/>
              <a:sym typeface="Verdana"/>
            </a:endParaRPr>
          </a:p>
          <a:p>
            <a:pPr indent="0" lvl="0" marL="0" marR="0" rtl="0" algn="l">
              <a:spcBef>
                <a:spcPts val="0"/>
              </a:spcBef>
              <a:spcAft>
                <a:spcPts val="0"/>
              </a:spcAft>
              <a:buClr>
                <a:schemeClr val="dk1"/>
              </a:buClr>
              <a:buSzPct val="25000"/>
              <a:buFont typeface="Calibri"/>
              <a:buNone/>
            </a:pPr>
            <a:r>
              <a:t/>
            </a:r>
            <a:endParaRPr b="0" i="0" sz="11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chemeClr val="dk1"/>
              </a:buClr>
              <a:buSzPct val="25000"/>
              <a:buFont typeface="Calibri"/>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6" name="Shape 1466"/>
        <p:cNvGrpSpPr/>
        <p:nvPr/>
      </p:nvGrpSpPr>
      <p:grpSpPr>
        <a:xfrm>
          <a:off x="0" y="0"/>
          <a:ext cx="0" cy="0"/>
          <a:chOff x="0" y="0"/>
          <a:chExt cx="0" cy="0"/>
        </a:xfrm>
      </p:grpSpPr>
      <p:sp>
        <p:nvSpPr>
          <p:cNvPr id="1467" name="Shape 1467"/>
          <p:cNvSpPr txBox="1"/>
          <p:nvPr>
            <p:ph idx="1" type="body"/>
          </p:nvPr>
        </p:nvSpPr>
        <p:spPr>
          <a:xfrm>
            <a:off x="295169" y="2972430"/>
            <a:ext cx="6267657" cy="5793719"/>
          </a:xfrm>
          <a:prstGeom prst="rect">
            <a:avLst/>
          </a:prstGeom>
          <a:noFill/>
          <a:ln>
            <a:noFill/>
          </a:ln>
        </p:spPr>
        <p:txBody>
          <a:bodyPr anchorCtr="0" anchor="t" bIns="90550" lIns="90550" rIns="90550" tIns="90550">
            <a:noAutofit/>
          </a:bodyPr>
          <a:lstStyle/>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Commit</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Build/test</a:t>
            </a:r>
          </a:p>
          <a:p>
            <a:pPr indent="0" lvl="0" marL="0" marR="0" rtl="0" algn="l">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Manage artifacts</a:t>
            </a:r>
          </a:p>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1468" name="Shape 1468"/>
          <p:cNvSpPr/>
          <p:nvPr>
            <p:ph idx="2" type="sldImg"/>
          </p:nvPr>
        </p:nvSpPr>
        <p:spPr>
          <a:xfrm>
            <a:off x="1606550" y="685800"/>
            <a:ext cx="3702048" cy="20828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7" name="Shape 1497"/>
        <p:cNvGrpSpPr/>
        <p:nvPr/>
      </p:nvGrpSpPr>
      <p:grpSpPr>
        <a:xfrm>
          <a:off x="0" y="0"/>
          <a:ext cx="0" cy="0"/>
          <a:chOff x="0" y="0"/>
          <a:chExt cx="0" cy="0"/>
        </a:xfrm>
      </p:grpSpPr>
      <p:sp>
        <p:nvSpPr>
          <p:cNvPr id="1498" name="Shape 1498"/>
          <p:cNvSpPr/>
          <p:nvPr>
            <p:ph idx="2" type="sldImg"/>
          </p:nvPr>
        </p:nvSpPr>
        <p:spPr>
          <a:xfrm>
            <a:off x="1606550" y="685800"/>
            <a:ext cx="3702048" cy="20828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99" name="Shape 1499"/>
          <p:cNvSpPr txBox="1"/>
          <p:nvPr>
            <p:ph idx="1" type="body"/>
          </p:nvPr>
        </p:nvSpPr>
        <p:spPr>
          <a:xfrm>
            <a:off x="295169" y="2972430"/>
            <a:ext cx="6267657" cy="5793719"/>
          </a:xfrm>
          <a:prstGeom prst="rect">
            <a:avLst/>
          </a:prstGeom>
          <a:noFill/>
          <a:ln>
            <a:noFill/>
          </a:ln>
        </p:spPr>
        <p:txBody>
          <a:bodyPr anchorCtr="0" anchor="t" bIns="0" lIns="0" rIns="0" tIns="0">
            <a:noAutofit/>
          </a:bodyPr>
          <a:lstStyle/>
          <a:p>
            <a:pPr indent="0" lvl="0" marL="0" marR="0" rtl="0" algn="l">
              <a:spcBef>
                <a:spcPts val="0"/>
              </a:spcBef>
              <a:spcAft>
                <a:spcPts val="0"/>
              </a:spcAft>
              <a:buClr>
                <a:schemeClr val="dk1"/>
              </a:buClr>
              <a:buSzPct val="25000"/>
              <a:buFont typeface="Verdana"/>
              <a:buNone/>
            </a:pPr>
            <a:r>
              <a:rPr b="0" i="0" lang="en-US" sz="1100" u="none" cap="none" strike="noStrike">
                <a:solidFill>
                  <a:schemeClr val="dk1"/>
                </a:solidFill>
                <a:latin typeface="Verdana"/>
                <a:ea typeface="Verdana"/>
                <a:cs typeface="Verdana"/>
                <a:sym typeface="Verdana"/>
              </a:rPr>
              <a:t>Cloud Ready: No mounting file systems!</a:t>
            </a:r>
          </a:p>
          <a:p>
            <a:pPr indent="0" lvl="0" marL="0" marR="0" rtl="0" algn="l">
              <a:spcBef>
                <a:spcPts val="0"/>
              </a:spcBef>
              <a:spcAft>
                <a:spcPts val="0"/>
              </a:spcAft>
              <a:buClr>
                <a:schemeClr val="dk1"/>
              </a:buClr>
              <a:buSzPct val="25000"/>
              <a:buFont typeface="Verdana"/>
              <a:buNone/>
            </a:pPr>
            <a:r>
              <a:rPr b="0" i="0" lang="en-US" sz="1100" u="none" cap="none" strike="noStrike">
                <a:solidFill>
                  <a:schemeClr val="dk1"/>
                </a:solidFill>
                <a:latin typeface="Verdana"/>
                <a:ea typeface="Verdana"/>
                <a:cs typeface="Verdana"/>
                <a:sym typeface="Verdana"/>
              </a:rPr>
              <a:t>Cloud Friendly: Scalable, platform provides HA</a:t>
            </a:r>
          </a:p>
          <a:p>
            <a:pPr indent="0" lvl="0" marL="0" marR="0" rtl="0" algn="l">
              <a:spcBef>
                <a:spcPts val="0"/>
              </a:spcBef>
              <a:spcAft>
                <a:spcPts val="0"/>
              </a:spcAft>
              <a:buClr>
                <a:schemeClr val="dk1"/>
              </a:buClr>
              <a:buSzPct val="25000"/>
              <a:buFont typeface="Verdana"/>
              <a:buNone/>
            </a:pPr>
            <a:r>
              <a:rPr b="0" i="0" lang="en-US" sz="1100" u="none" cap="none" strike="noStrike">
                <a:solidFill>
                  <a:schemeClr val="dk1"/>
                </a:solidFill>
                <a:latin typeface="Verdana"/>
                <a:ea typeface="Verdana"/>
                <a:cs typeface="Verdana"/>
                <a:sym typeface="Verdana"/>
              </a:rPr>
              <a:t>Cloud Resilient: Cloud Agnostic, Fault Tolerant</a:t>
            </a:r>
          </a:p>
          <a:p>
            <a:pPr indent="0" lvl="0" marL="0" marR="0" rtl="0" algn="l">
              <a:spcBef>
                <a:spcPts val="0"/>
              </a:spcBef>
              <a:buClr>
                <a:schemeClr val="dk1"/>
              </a:buClr>
              <a:buSzPct val="25000"/>
              <a:buFont typeface="Verdana"/>
              <a:buNone/>
            </a:pPr>
            <a:r>
              <a:rPr b="0" i="0" lang="en-US" sz="1100" u="none" cap="none" strike="noStrike">
                <a:solidFill>
                  <a:schemeClr val="dk1"/>
                </a:solidFill>
                <a:latin typeface="Verdana"/>
                <a:ea typeface="Verdana"/>
                <a:cs typeface="Verdana"/>
                <a:sym typeface="Verdana"/>
              </a:rPr>
              <a:t>Cloud Native: microservices + API first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4" name="Shape 1524"/>
        <p:cNvGrpSpPr/>
        <p:nvPr/>
      </p:nvGrpSpPr>
      <p:grpSpPr>
        <a:xfrm>
          <a:off x="0" y="0"/>
          <a:ext cx="0" cy="0"/>
          <a:chOff x="0" y="0"/>
          <a:chExt cx="0" cy="0"/>
        </a:xfrm>
      </p:grpSpPr>
      <p:sp>
        <p:nvSpPr>
          <p:cNvPr id="1525" name="Shape 1525"/>
          <p:cNvSpPr/>
          <p:nvPr>
            <p:ph idx="2" type="sldImg"/>
          </p:nvPr>
        </p:nvSpPr>
        <p:spPr>
          <a:xfrm>
            <a:off x="1606550" y="685800"/>
            <a:ext cx="3702049" cy="20828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26" name="Shape 152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SzPct val="25000"/>
              <a:buFont typeface="Calibri"/>
              <a:buNone/>
            </a:pPr>
            <a:r>
              <a:rPr b="0" i="0" lang="en-US" sz="1200" u="none" cap="none" strike="noStrike">
                <a:solidFill>
                  <a:schemeClr val="dk1"/>
                </a:solidFill>
                <a:latin typeface="Calibri"/>
                <a:ea typeface="Calibri"/>
                <a:cs typeface="Calibri"/>
                <a:sym typeface="Calibri"/>
              </a:rPr>
              <a:t>Now I’d love to open this up for discussion.</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0" name="Shape 1530"/>
        <p:cNvGrpSpPr/>
        <p:nvPr/>
      </p:nvGrpSpPr>
      <p:grpSpPr>
        <a:xfrm>
          <a:off x="0" y="0"/>
          <a:ext cx="0" cy="0"/>
          <a:chOff x="0" y="0"/>
          <a:chExt cx="0" cy="0"/>
        </a:xfrm>
      </p:grpSpPr>
      <p:sp>
        <p:nvSpPr>
          <p:cNvPr id="1531" name="Shape 15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32" name="Shape 153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9" name="Shape 1539"/>
        <p:cNvGrpSpPr/>
        <p:nvPr/>
      </p:nvGrpSpPr>
      <p:grpSpPr>
        <a:xfrm>
          <a:off x="0" y="0"/>
          <a:ext cx="0" cy="0"/>
          <a:chOff x="0" y="0"/>
          <a:chExt cx="0" cy="0"/>
        </a:xfrm>
      </p:grpSpPr>
      <p:sp>
        <p:nvSpPr>
          <p:cNvPr id="1540" name="Shape 154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41" name="Shape 15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5" name="Shape 1545"/>
        <p:cNvGrpSpPr/>
        <p:nvPr/>
      </p:nvGrpSpPr>
      <p:grpSpPr>
        <a:xfrm>
          <a:off x="0" y="0"/>
          <a:ext cx="0" cy="0"/>
          <a:chOff x="0" y="0"/>
          <a:chExt cx="0" cy="0"/>
        </a:xfrm>
      </p:grpSpPr>
      <p:sp>
        <p:nvSpPr>
          <p:cNvPr id="1546" name="Shape 154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47" name="Shape 154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240631" lvl="0" marL="240631" marR="0" rtl="0" algn="l">
              <a:spcBef>
                <a:spcPts val="0"/>
              </a:spcBef>
              <a:buClr>
                <a:schemeClr val="dk1"/>
              </a:buClr>
              <a:buSzPct val="100000"/>
              <a:buFont typeface="Calibri"/>
              <a:buChar char="-"/>
            </a:pPr>
            <a:r>
              <a:rPr b="0" i="0" lang="en-US" sz="2400" u="none" cap="none" strike="noStrike">
                <a:solidFill>
                  <a:schemeClr val="dk1"/>
                </a:solidFill>
                <a:latin typeface="Calibri"/>
                <a:ea typeface="Calibri"/>
                <a:cs typeface="Calibri"/>
                <a:sym typeface="Calibri"/>
              </a:rPr>
              <a:t>continuous integration of development changes</a:t>
            </a:r>
          </a:p>
          <a:p>
            <a:pPr indent="-240631" lvl="0" marL="240631" marR="0" rtl="0" algn="l">
              <a:spcBef>
                <a:spcPts val="0"/>
              </a:spcBef>
              <a:buClr>
                <a:schemeClr val="dk1"/>
              </a:buClr>
              <a:buSzPct val="100000"/>
              <a:buFont typeface="Calibri"/>
              <a:buChar char="-"/>
            </a:pPr>
            <a:r>
              <a:rPr b="0" i="0" lang="en-US" sz="2400" u="none" cap="none" strike="noStrike">
                <a:solidFill>
                  <a:schemeClr val="dk1"/>
                </a:solidFill>
                <a:latin typeface="Calibri"/>
                <a:ea typeface="Calibri"/>
                <a:cs typeface="Calibri"/>
                <a:sym typeface="Calibri"/>
              </a:rPr>
              <a:t>one package / many deploys</a:t>
            </a:r>
          </a:p>
          <a:p>
            <a:pPr indent="-240631" lvl="0" marL="240631" marR="0" rtl="0" algn="l">
              <a:spcBef>
                <a:spcPts val="0"/>
              </a:spcBef>
              <a:buClr>
                <a:schemeClr val="dk1"/>
              </a:buClr>
              <a:buSzPct val="100000"/>
              <a:buFont typeface="Calibri"/>
              <a:buChar char="-"/>
            </a:pPr>
            <a:r>
              <a:rPr b="0" i="0" lang="en-US" sz="2400" u="none" cap="none" strike="noStrike">
                <a:solidFill>
                  <a:schemeClr val="dk1"/>
                </a:solidFill>
                <a:latin typeface="Calibri"/>
                <a:ea typeface="Calibri"/>
                <a:cs typeface="Calibri"/>
                <a:sym typeface="Calibri"/>
              </a:rPr>
              <a:t>automation</a:t>
            </a:r>
          </a:p>
          <a:p>
            <a:pPr indent="-240631" lvl="0" marL="240631" marR="0" rtl="0" algn="l">
              <a:spcBef>
                <a:spcPts val="0"/>
              </a:spcBef>
              <a:buClr>
                <a:schemeClr val="dk1"/>
              </a:buClr>
              <a:buSzPct val="100000"/>
              <a:buFont typeface="Calibri"/>
              <a:buChar char="-"/>
            </a:pPr>
            <a:r>
              <a:rPr b="0" i="0" lang="en-US" sz="2400" u="none" cap="none" strike="noStrike">
                <a:solidFill>
                  <a:schemeClr val="dk1"/>
                </a:solidFill>
                <a:latin typeface="Calibri"/>
                <a:ea typeface="Calibri"/>
                <a:cs typeface="Calibri"/>
                <a:sym typeface="Calibri"/>
              </a:rPr>
              <a:t>deploy smaller batches more frequently</a:t>
            </a:r>
          </a:p>
          <a:p>
            <a:pPr indent="-240631" lvl="0" marL="240631" marR="0" rtl="0" algn="l">
              <a:spcBef>
                <a:spcPts val="0"/>
              </a:spcBef>
              <a:buClr>
                <a:schemeClr val="dk1"/>
              </a:buClr>
              <a:buSzPct val="100000"/>
              <a:buFont typeface="Calibri"/>
              <a:buChar char="-"/>
            </a:pPr>
            <a:r>
              <a:rPr b="0" i="0" lang="en-US" sz="2400" u="none" cap="none" strike="noStrike">
                <a:solidFill>
                  <a:schemeClr val="dk1"/>
                </a:solidFill>
                <a:latin typeface="Calibri"/>
                <a:ea typeface="Calibri"/>
                <a:cs typeface="Calibri"/>
                <a:sym typeface="Calibri"/>
              </a:rPr>
              <a:t>automate all testing where test failures would prevent prod release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6" name="Shape 1556"/>
        <p:cNvGrpSpPr/>
        <p:nvPr/>
      </p:nvGrpSpPr>
      <p:grpSpPr>
        <a:xfrm>
          <a:off x="0" y="0"/>
          <a:ext cx="0" cy="0"/>
          <a:chOff x="0" y="0"/>
          <a:chExt cx="0" cy="0"/>
        </a:xfrm>
      </p:grpSpPr>
      <p:sp>
        <p:nvSpPr>
          <p:cNvPr id="1557" name="Shape 155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58" name="Shape 155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240631" lvl="0" marL="240631" marR="0" rtl="0" algn="l">
              <a:spcBef>
                <a:spcPts val="0"/>
              </a:spcBef>
              <a:buClr>
                <a:schemeClr val="dk1"/>
              </a:buClr>
              <a:buSzPct val="100000"/>
              <a:buFont typeface="Calibri"/>
              <a:buChar char="-"/>
            </a:pPr>
            <a:r>
              <a:rPr b="0" i="0" lang="en-US" sz="2400" u="none" cap="none" strike="noStrike">
                <a:solidFill>
                  <a:schemeClr val="dk1"/>
                </a:solidFill>
                <a:latin typeface="Calibri"/>
                <a:ea typeface="Calibri"/>
                <a:cs typeface="Calibri"/>
                <a:sym typeface="Calibri"/>
              </a:rPr>
              <a:t>continuous integration of development changes</a:t>
            </a:r>
          </a:p>
          <a:p>
            <a:pPr indent="-240631" lvl="0" marL="240631" marR="0" rtl="0" algn="l">
              <a:spcBef>
                <a:spcPts val="0"/>
              </a:spcBef>
              <a:buClr>
                <a:schemeClr val="dk1"/>
              </a:buClr>
              <a:buSzPct val="100000"/>
              <a:buFont typeface="Calibri"/>
              <a:buChar char="-"/>
            </a:pPr>
            <a:r>
              <a:rPr b="0" i="0" lang="en-US" sz="2400" u="none" cap="none" strike="noStrike">
                <a:solidFill>
                  <a:schemeClr val="dk1"/>
                </a:solidFill>
                <a:latin typeface="Calibri"/>
                <a:ea typeface="Calibri"/>
                <a:cs typeface="Calibri"/>
                <a:sym typeface="Calibri"/>
              </a:rPr>
              <a:t>one package / many deploys</a:t>
            </a:r>
          </a:p>
          <a:p>
            <a:pPr indent="-240631" lvl="0" marL="240631" marR="0" rtl="0" algn="l">
              <a:spcBef>
                <a:spcPts val="0"/>
              </a:spcBef>
              <a:buClr>
                <a:schemeClr val="dk1"/>
              </a:buClr>
              <a:buSzPct val="100000"/>
              <a:buFont typeface="Calibri"/>
              <a:buChar char="-"/>
            </a:pPr>
            <a:r>
              <a:rPr b="0" i="0" lang="en-US" sz="2400" u="none" cap="none" strike="noStrike">
                <a:solidFill>
                  <a:schemeClr val="dk1"/>
                </a:solidFill>
                <a:latin typeface="Calibri"/>
                <a:ea typeface="Calibri"/>
                <a:cs typeface="Calibri"/>
                <a:sym typeface="Calibri"/>
              </a:rPr>
              <a:t>automation</a:t>
            </a:r>
          </a:p>
          <a:p>
            <a:pPr indent="-240631" lvl="0" marL="240631" marR="0" rtl="0" algn="l">
              <a:spcBef>
                <a:spcPts val="0"/>
              </a:spcBef>
              <a:buClr>
                <a:schemeClr val="dk1"/>
              </a:buClr>
              <a:buSzPct val="100000"/>
              <a:buFont typeface="Calibri"/>
              <a:buChar char="-"/>
            </a:pPr>
            <a:r>
              <a:rPr b="0" i="0" lang="en-US" sz="2400" u="none" cap="none" strike="noStrike">
                <a:solidFill>
                  <a:schemeClr val="dk1"/>
                </a:solidFill>
                <a:latin typeface="Calibri"/>
                <a:ea typeface="Calibri"/>
                <a:cs typeface="Calibri"/>
                <a:sym typeface="Calibri"/>
              </a:rPr>
              <a:t>deploy smaller batches more frequently</a:t>
            </a:r>
          </a:p>
          <a:p>
            <a:pPr indent="-240631" lvl="0" marL="240631" marR="0" rtl="0" algn="l">
              <a:spcBef>
                <a:spcPts val="0"/>
              </a:spcBef>
              <a:buClr>
                <a:schemeClr val="dk1"/>
              </a:buClr>
              <a:buSzPct val="100000"/>
              <a:buFont typeface="Calibri"/>
              <a:buChar char="-"/>
            </a:pPr>
            <a:r>
              <a:rPr b="0" i="0" lang="en-US" sz="2400" u="none" cap="none" strike="noStrike">
                <a:solidFill>
                  <a:schemeClr val="dk1"/>
                </a:solidFill>
                <a:latin typeface="Calibri"/>
                <a:ea typeface="Calibri"/>
                <a:cs typeface="Calibri"/>
                <a:sym typeface="Calibri"/>
              </a:rPr>
              <a:t>automate all testing where test failures would prevent prod release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1606550" y="685800"/>
            <a:ext cx="3702048" cy="20828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47" name="Shape 347"/>
          <p:cNvSpPr txBox="1"/>
          <p:nvPr>
            <p:ph idx="1" type="body"/>
          </p:nvPr>
        </p:nvSpPr>
        <p:spPr>
          <a:xfrm>
            <a:off x="295169" y="2972430"/>
            <a:ext cx="6267657" cy="579371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dk1"/>
              </a:buClr>
              <a:buSzPct val="25000"/>
              <a:buFont typeface="Verdana"/>
              <a:buNone/>
            </a:pPr>
            <a:r>
              <a:rPr b="0" i="0" lang="en-US" sz="1100" u="none" cap="none" strike="noStrike">
                <a:solidFill>
                  <a:schemeClr val="dk1"/>
                </a:solidFill>
                <a:latin typeface="Verdana"/>
                <a:ea typeface="Verdana"/>
                <a:cs typeface="Verdana"/>
                <a:sym typeface="Verdana"/>
              </a:rPr>
              <a:t>We’re working with customers like Comcast and Lockheed Martin who have been struggling to ship software faster. Both in terms of new projects and implementing these modern, DevOps-friendly environments that can handle real continuous delivery.</a:t>
            </a:r>
          </a:p>
          <a:p>
            <a:pPr indent="0" lvl="0" marL="0" marR="0" rtl="0" algn="l">
              <a:spcBef>
                <a:spcPts val="0"/>
              </a:spcBef>
              <a:spcAft>
                <a:spcPts val="0"/>
              </a:spcAft>
              <a:buClr>
                <a:schemeClr val="dk1"/>
              </a:buClr>
              <a:buSzPct val="25000"/>
              <a:buFont typeface="Calibri"/>
              <a:buNone/>
            </a:pPr>
            <a:r>
              <a:t/>
            </a:r>
            <a:endParaRPr b="0" i="0" sz="1100" u="none" cap="none" strike="noStrike">
              <a:solidFill>
                <a:schemeClr val="dk1"/>
              </a:solidFill>
              <a:latin typeface="Verdana"/>
              <a:ea typeface="Verdana"/>
              <a:cs typeface="Verdana"/>
              <a:sym typeface="Verdana"/>
            </a:endParaRPr>
          </a:p>
          <a:p>
            <a:pPr indent="0" lvl="0" marL="0" marR="0" rtl="0" algn="l">
              <a:spcBef>
                <a:spcPts val="0"/>
              </a:spcBef>
              <a:spcAft>
                <a:spcPts val="0"/>
              </a:spcAft>
              <a:buClr>
                <a:schemeClr val="dk1"/>
              </a:buClr>
              <a:buSzPct val="25000"/>
              <a:buFont typeface="Verdana"/>
              <a:buNone/>
            </a:pPr>
            <a:r>
              <a:rPr b="0" i="0" lang="en-US" sz="1100" u="none" cap="none" strike="noStrike">
                <a:solidFill>
                  <a:schemeClr val="dk1"/>
                </a:solidFill>
                <a:latin typeface="Verdana"/>
                <a:ea typeface="Verdana"/>
                <a:cs typeface="Verdana"/>
                <a:sym typeface="Verdana"/>
              </a:rPr>
              <a:t>If you’re doing big project with ‘agile waterfall’ where you use agile development with weekly sprints but have a huge manual process to actually ship every 3-9months.</a:t>
            </a:r>
          </a:p>
          <a:p>
            <a:pPr indent="0" lvl="0" marL="0" marR="0" rtl="0" algn="l">
              <a:spcBef>
                <a:spcPts val="0"/>
              </a:spcBef>
              <a:spcAft>
                <a:spcPts val="0"/>
              </a:spcAft>
              <a:buClr>
                <a:schemeClr val="dk1"/>
              </a:buClr>
              <a:buSzPct val="25000"/>
              <a:buFont typeface="Calibri"/>
              <a:buNone/>
            </a:pPr>
            <a:r>
              <a:t/>
            </a:r>
            <a:endParaRPr b="0" i="0" sz="1100" u="none" cap="none" strike="noStrike">
              <a:solidFill>
                <a:schemeClr val="dk1"/>
              </a:solidFill>
              <a:latin typeface="Verdana"/>
              <a:ea typeface="Verdana"/>
              <a:cs typeface="Verdana"/>
              <a:sym typeface="Verdana"/>
            </a:endParaRPr>
          </a:p>
          <a:p>
            <a:pPr indent="0" lvl="0" marL="0" marR="0" rtl="0" algn="l">
              <a:spcBef>
                <a:spcPts val="0"/>
              </a:spcBef>
              <a:spcAft>
                <a:spcPts val="0"/>
              </a:spcAft>
              <a:buClr>
                <a:schemeClr val="dk1"/>
              </a:buClr>
              <a:buSzPct val="25000"/>
              <a:buFont typeface="Verdana"/>
              <a:buNone/>
            </a:pPr>
            <a:r>
              <a:rPr b="0" i="0" lang="en-US" sz="1100" u="none" cap="none" strike="noStrike">
                <a:solidFill>
                  <a:schemeClr val="dk1"/>
                </a:solidFill>
                <a:latin typeface="Verdana"/>
                <a:ea typeface="Verdana"/>
                <a:cs typeface="Verdana"/>
                <a:sym typeface="Verdana"/>
              </a:rPr>
              <a:t>Disconnect between dev and ops. Throw the code over the wall</a:t>
            </a:r>
          </a:p>
          <a:p>
            <a:pPr indent="0" lvl="0" marL="0" marR="0" rtl="0" algn="l">
              <a:spcBef>
                <a:spcPts val="0"/>
              </a:spcBef>
              <a:spcAft>
                <a:spcPts val="0"/>
              </a:spcAft>
              <a:buClr>
                <a:schemeClr val="dk1"/>
              </a:buClr>
              <a:buSzPct val="25000"/>
              <a:buFont typeface="Calibri"/>
              <a:buNone/>
            </a:pPr>
            <a:r>
              <a:t/>
            </a:r>
            <a:endParaRPr b="0" i="0" sz="1100" u="none" cap="none" strike="noStrike">
              <a:solidFill>
                <a:schemeClr val="dk1"/>
              </a:solidFill>
              <a:latin typeface="Verdana"/>
              <a:ea typeface="Verdana"/>
              <a:cs typeface="Verdana"/>
              <a:sym typeface="Verdana"/>
            </a:endParaRPr>
          </a:p>
          <a:p>
            <a:pPr indent="0" lvl="0" marL="0" marR="0" rtl="0" algn="l">
              <a:spcBef>
                <a:spcPts val="0"/>
              </a:spcBef>
              <a:buClr>
                <a:srgbClr val="00685D"/>
              </a:buClr>
              <a:buSzPct val="25000"/>
              <a:buFont typeface="Calibri"/>
              <a:buNone/>
            </a:pPr>
            <a:r>
              <a:rPr b="0" i="1" lang="en-US" sz="1100" u="none" cap="none" strike="noStrike">
                <a:solidFill>
                  <a:srgbClr val="00685D"/>
                </a:solidFill>
                <a:latin typeface="Calibri"/>
                <a:ea typeface="Calibri"/>
                <a:cs typeface="Calibri"/>
                <a:sym typeface="Calibri"/>
              </a:rPr>
              <a:t>… and do it all over again from Dev → Test → Prod on any infrastructure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60" name="Shape 3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1606550" y="685800"/>
            <a:ext cx="3702048" cy="20828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67" name="Shape 36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SzPct val="25000"/>
              <a:buFont typeface="Calibri"/>
              <a:buNone/>
            </a:pPr>
            <a:r>
              <a:rPr b="0" i="0" lang="en-US" sz="1200" u="none" cap="none" strike="noStrike">
                <a:solidFill>
                  <a:schemeClr val="dk1"/>
                </a:solidFill>
                <a:latin typeface="Calibri"/>
                <a:ea typeface="Calibri"/>
                <a:cs typeface="Calibri"/>
                <a:sym typeface="Calibri"/>
              </a:rPr>
              <a:t>Now I’d love to open this up for discussion.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368300" y="679450"/>
            <a:ext cx="6045199" cy="340201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72" name="Shape 372"/>
          <p:cNvSpPr txBox="1"/>
          <p:nvPr>
            <p:ph idx="1" type="body"/>
          </p:nvPr>
        </p:nvSpPr>
        <p:spPr>
          <a:xfrm>
            <a:off x="295170" y="2972431"/>
            <a:ext cx="6267658" cy="5793719"/>
          </a:xfrm>
          <a:prstGeom prst="rect">
            <a:avLst/>
          </a:prstGeom>
          <a:noFill/>
          <a:ln>
            <a:noFill/>
          </a:ln>
        </p:spPr>
        <p:txBody>
          <a:bodyPr anchorCtr="0" anchor="t" bIns="0" lIns="0" rIns="0" tIns="0">
            <a:noAutofit/>
          </a:bodyPr>
          <a:lstStyle/>
          <a:p>
            <a:pPr indent="0" lvl="0" marL="0" marR="0" rtl="0" algn="l">
              <a:lnSpc>
                <a:spcPct val="80000"/>
              </a:lnSpc>
              <a:spcBef>
                <a:spcPts val="0"/>
              </a:spcBef>
              <a:buSzPct val="25000"/>
              <a:buNone/>
            </a:pPr>
            <a:r>
              <a:rPr b="0" i="0" lang="en-US" sz="1400" u="none" cap="none" strike="noStrike">
                <a:solidFill>
                  <a:schemeClr val="dk1"/>
                </a:solidFill>
                <a:latin typeface="Verdana"/>
                <a:ea typeface="Verdana"/>
                <a:cs typeface="Verdana"/>
                <a:sym typeface="Verdana"/>
              </a:rPr>
              <a:t>http://www.informationweek.com/cloud/platform-as-a-service/cloud-native-what-it-means-why-it-matters/d/d-id/1321539</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0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0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0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0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0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0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0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0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0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0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0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 Blank logo">
    <p:spTree>
      <p:nvGrpSpPr>
        <p:cNvPr id="11" name="Shape 11"/>
        <p:cNvGrpSpPr/>
        <p:nvPr/>
      </p:nvGrpSpPr>
      <p:grpSpPr>
        <a:xfrm>
          <a:off x="0" y="0"/>
          <a:ext cx="0" cy="0"/>
          <a:chOff x="0" y="0"/>
          <a:chExt cx="0" cy="0"/>
        </a:xfrm>
      </p:grpSpPr>
      <p:sp>
        <p:nvSpPr>
          <p:cNvPr id="12" name="Shape 12"/>
          <p:cNvSpPr txBox="1"/>
          <p:nvPr>
            <p:ph idx="12" type="sldNum"/>
          </p:nvPr>
        </p:nvSpPr>
        <p:spPr>
          <a:xfrm>
            <a:off x="48247" y="4861462"/>
            <a:ext cx="373337" cy="2738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b="0" i="0" lang="en-US" sz="900" u="none" cap="none" strike="noStrike">
                <a:solidFill>
                  <a:srgbClr val="A5A5A5"/>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Title and Content">
    <p:spTree>
      <p:nvGrpSpPr>
        <p:cNvPr id="40" name="Shape 40"/>
        <p:cNvGrpSpPr/>
        <p:nvPr/>
      </p:nvGrpSpPr>
      <p:grpSpPr>
        <a:xfrm>
          <a:off x="0" y="0"/>
          <a:ext cx="0" cy="0"/>
          <a:chOff x="0" y="0"/>
          <a:chExt cx="0" cy="0"/>
        </a:xfrm>
      </p:grpSpPr>
      <p:sp>
        <p:nvSpPr>
          <p:cNvPr id="41" name="Shape 41"/>
          <p:cNvSpPr txBox="1"/>
          <p:nvPr>
            <p:ph type="title"/>
          </p:nvPr>
        </p:nvSpPr>
        <p:spPr>
          <a:xfrm>
            <a:off x="366712" y="325437"/>
            <a:ext cx="8410499" cy="460500"/>
          </a:xfrm>
          <a:prstGeom prst="rect">
            <a:avLst/>
          </a:prstGeom>
          <a:noFill/>
          <a:ln>
            <a:noFill/>
          </a:ln>
        </p:spPr>
        <p:txBody>
          <a:bodyPr anchorCtr="0" anchor="t" bIns="91425" lIns="91425" rIns="91425" tIns="91425"/>
          <a:lstStyle>
            <a:lvl1pPr indent="0" lvl="0" marL="0" marR="0" rtl="0" algn="ctr">
              <a:lnSpc>
                <a:spcPct val="9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42" name="Shape 42"/>
          <p:cNvSpPr txBox="1"/>
          <p:nvPr>
            <p:ph idx="1" type="body"/>
          </p:nvPr>
        </p:nvSpPr>
        <p:spPr>
          <a:xfrm>
            <a:off x="366712" y="1074737"/>
            <a:ext cx="8410499" cy="3383098"/>
          </a:xfrm>
          <a:prstGeom prst="rect">
            <a:avLst/>
          </a:prstGeom>
          <a:noFill/>
          <a:ln>
            <a:noFill/>
          </a:ln>
        </p:spPr>
        <p:txBody>
          <a:bodyPr anchorCtr="0" anchor="t" bIns="91425" lIns="91425" rIns="91425" tIns="91425"/>
          <a:lstStyle>
            <a:lvl1pPr indent="63500" lvl="0" marL="342900" marR="0" rtl="0" algn="l">
              <a:lnSpc>
                <a:spcPct val="100000"/>
              </a:lnSpc>
              <a:spcBef>
                <a:spcPts val="1200"/>
              </a:spcBef>
              <a:spcAft>
                <a:spcPts val="0"/>
              </a:spcAft>
              <a:buClr>
                <a:schemeClr val="lt1"/>
              </a:buClr>
              <a:buSzPct val="100000"/>
              <a:buFont typeface="Noto Sans Symbols"/>
              <a:buChar char="•"/>
              <a:defRPr b="0" i="0" sz="3200" u="none" cap="none" strike="noStrike">
                <a:solidFill>
                  <a:schemeClr val="dk1"/>
                </a:solidFill>
                <a:latin typeface="Calibri"/>
                <a:ea typeface="Calibri"/>
                <a:cs typeface="Calibri"/>
                <a:sym typeface="Calibri"/>
              </a:defRPr>
            </a:lvl1pPr>
            <a:lvl2pPr indent="69850" lvl="1" marL="742950" marR="0" rtl="0" algn="l">
              <a:lnSpc>
                <a:spcPct val="100000"/>
              </a:lnSpc>
              <a:spcBef>
                <a:spcPts val="300"/>
              </a:spcBef>
              <a:spcAft>
                <a:spcPts val="0"/>
              </a:spcAft>
              <a:buClr>
                <a:schemeClr val="lt1"/>
              </a:buClr>
              <a:buSzPct val="100000"/>
              <a:buFont typeface="Verdana"/>
              <a:buChar char="–"/>
              <a:defRPr b="0" i="0" sz="2800" u="none" cap="none" strike="noStrike">
                <a:solidFill>
                  <a:schemeClr val="dk1"/>
                </a:solidFill>
                <a:latin typeface="Calibri"/>
                <a:ea typeface="Calibri"/>
                <a:cs typeface="Calibri"/>
                <a:sym typeface="Calibri"/>
              </a:defRPr>
            </a:lvl2pPr>
            <a:lvl3pPr indent="76200" lvl="2" marL="1143000" marR="0" rtl="0" algn="l">
              <a:lnSpc>
                <a:spcPct val="100000"/>
              </a:lnSpc>
              <a:spcBef>
                <a:spcPts val="300"/>
              </a:spcBef>
              <a:spcAft>
                <a:spcPts val="0"/>
              </a:spcAft>
              <a:buClr>
                <a:schemeClr val="lt1"/>
              </a:buClr>
              <a:buSzPct val="100000"/>
              <a:buFont typeface="Verdana"/>
              <a:buChar char="▪"/>
              <a:defRPr b="0" i="0" sz="2400" u="none" cap="none" strike="noStrike">
                <a:solidFill>
                  <a:schemeClr val="dk1"/>
                </a:solidFill>
                <a:latin typeface="Calibri"/>
                <a:ea typeface="Calibri"/>
                <a:cs typeface="Calibri"/>
                <a:sym typeface="Calibri"/>
              </a:defRPr>
            </a:lvl3pPr>
            <a:lvl4pPr indent="42864" lvl="3" marL="1658936" marR="0" rtl="0" algn="l">
              <a:lnSpc>
                <a:spcPct val="100000"/>
              </a:lnSpc>
              <a:spcBef>
                <a:spcPts val="300"/>
              </a:spcBef>
              <a:spcAft>
                <a:spcPts val="0"/>
              </a:spcAft>
              <a:buClr>
                <a:schemeClr val="lt1"/>
              </a:buClr>
              <a:buSzPct val="100000"/>
              <a:buFont typeface="Verdana"/>
              <a:buChar char="—"/>
              <a:defRPr b="0" i="0" sz="2000" u="none" cap="none" strike="noStrike">
                <a:solidFill>
                  <a:schemeClr val="dk1"/>
                </a:solidFill>
                <a:latin typeface="Calibri"/>
                <a:ea typeface="Calibri"/>
                <a:cs typeface="Calibri"/>
                <a:sym typeface="Calibri"/>
              </a:defRPr>
            </a:lvl4pPr>
            <a:lvl5pPr indent="25400" lvl="4" marL="2057400" marR="0" rtl="0" algn="l">
              <a:lnSpc>
                <a:spcPct val="100000"/>
              </a:lnSpc>
              <a:spcBef>
                <a:spcPts val="300"/>
              </a:spcBef>
              <a:spcAft>
                <a:spcPts val="0"/>
              </a:spcAft>
              <a:buClr>
                <a:schemeClr val="lt1"/>
              </a:buClr>
              <a:buSzPct val="100000"/>
              <a:buFont typeface="Verdana"/>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8_Title and Content">
    <p:spTree>
      <p:nvGrpSpPr>
        <p:cNvPr id="43" name="Shape 43"/>
        <p:cNvGrpSpPr/>
        <p:nvPr/>
      </p:nvGrpSpPr>
      <p:grpSpPr>
        <a:xfrm>
          <a:off x="0" y="0"/>
          <a:ext cx="0" cy="0"/>
          <a:chOff x="0" y="0"/>
          <a:chExt cx="0" cy="0"/>
        </a:xfrm>
      </p:grpSpPr>
      <p:sp>
        <p:nvSpPr>
          <p:cNvPr id="44" name="Shape 44"/>
          <p:cNvSpPr txBox="1"/>
          <p:nvPr>
            <p:ph type="title"/>
          </p:nvPr>
        </p:nvSpPr>
        <p:spPr>
          <a:xfrm>
            <a:off x="366712" y="325437"/>
            <a:ext cx="8410499"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45" name="Shape 45"/>
          <p:cNvSpPr txBox="1"/>
          <p:nvPr>
            <p:ph idx="1" type="body"/>
          </p:nvPr>
        </p:nvSpPr>
        <p:spPr>
          <a:xfrm>
            <a:off x="366712" y="1074737"/>
            <a:ext cx="8410499" cy="3383098"/>
          </a:xfrm>
          <a:prstGeom prst="rect">
            <a:avLst/>
          </a:prstGeom>
          <a:noFill/>
          <a:ln>
            <a:noFill/>
          </a:ln>
        </p:spPr>
        <p:txBody>
          <a:bodyPr anchorCtr="0" anchor="t" bIns="91425" lIns="91425" rIns="91425" tIns="91425"/>
          <a:lstStyle>
            <a:lvl1pPr indent="88900" lvl="0" marL="0" marR="0" rtl="0" algn="l">
              <a:lnSpc>
                <a:spcPct val="100000"/>
              </a:lnSpc>
              <a:spcBef>
                <a:spcPts val="1200"/>
              </a:spcBef>
              <a:spcAft>
                <a:spcPts val="0"/>
              </a:spcAft>
              <a:buClr>
                <a:schemeClr val="lt1"/>
              </a:buClr>
              <a:buSzPct val="100000"/>
              <a:buFont typeface="Noto Sans Symbols"/>
              <a:buChar char="•"/>
              <a:defRPr b="0" i="0" sz="1400" u="none" cap="none" strike="noStrike">
                <a:solidFill>
                  <a:srgbClr val="000000"/>
                </a:solidFill>
                <a:latin typeface="Arial"/>
                <a:ea typeface="Arial"/>
                <a:cs typeface="Arial"/>
                <a:sym typeface="Arial"/>
              </a:defRPr>
            </a:lvl1pPr>
            <a:lvl2pPr indent="88900" lvl="1" marL="4572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2pPr>
            <a:lvl3pPr indent="88900" lvl="2" marL="9144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3pPr>
            <a:lvl4pPr indent="-122236" lvl="3" marL="1658936"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4pPr>
            <a:lvl5pPr indent="88900" lvl="4" marL="18288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4_Title and Content">
    <p:spTree>
      <p:nvGrpSpPr>
        <p:cNvPr id="46" name="Shape 46"/>
        <p:cNvGrpSpPr/>
        <p:nvPr/>
      </p:nvGrpSpPr>
      <p:grpSpPr>
        <a:xfrm>
          <a:off x="0" y="0"/>
          <a:ext cx="0" cy="0"/>
          <a:chOff x="0" y="0"/>
          <a:chExt cx="0" cy="0"/>
        </a:xfrm>
      </p:grpSpPr>
      <p:sp>
        <p:nvSpPr>
          <p:cNvPr id="47" name="Shape 47"/>
          <p:cNvSpPr txBox="1"/>
          <p:nvPr>
            <p:ph type="title"/>
          </p:nvPr>
        </p:nvSpPr>
        <p:spPr>
          <a:xfrm>
            <a:off x="366712" y="325437"/>
            <a:ext cx="8410499"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48" name="Shape 48"/>
          <p:cNvSpPr txBox="1"/>
          <p:nvPr>
            <p:ph idx="1" type="body"/>
          </p:nvPr>
        </p:nvSpPr>
        <p:spPr>
          <a:xfrm>
            <a:off x="366712" y="1074737"/>
            <a:ext cx="8410499" cy="3383098"/>
          </a:xfrm>
          <a:prstGeom prst="rect">
            <a:avLst/>
          </a:prstGeom>
          <a:noFill/>
          <a:ln>
            <a:noFill/>
          </a:ln>
        </p:spPr>
        <p:txBody>
          <a:bodyPr anchorCtr="0" anchor="t" bIns="91425" lIns="91425" rIns="91425" tIns="91425"/>
          <a:lstStyle>
            <a:lvl1pPr indent="88900" lvl="0" marL="0" marR="0" rtl="0" algn="l">
              <a:lnSpc>
                <a:spcPct val="100000"/>
              </a:lnSpc>
              <a:spcBef>
                <a:spcPts val="1200"/>
              </a:spcBef>
              <a:spcAft>
                <a:spcPts val="0"/>
              </a:spcAft>
              <a:buClr>
                <a:schemeClr val="lt1"/>
              </a:buClr>
              <a:buSzPct val="100000"/>
              <a:buFont typeface="Noto Sans Symbols"/>
              <a:buChar char="•"/>
              <a:defRPr b="0" i="0" sz="1400" u="none" cap="none" strike="noStrike">
                <a:solidFill>
                  <a:srgbClr val="000000"/>
                </a:solidFill>
                <a:latin typeface="Arial"/>
                <a:ea typeface="Arial"/>
                <a:cs typeface="Arial"/>
                <a:sym typeface="Arial"/>
              </a:defRPr>
            </a:lvl1pPr>
            <a:lvl2pPr indent="88900" lvl="1" marL="4572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2pPr>
            <a:lvl3pPr indent="88900" lvl="2" marL="9144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3pPr>
            <a:lvl4pPr indent="-122236" lvl="3" marL="1658936"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4pPr>
            <a:lvl5pPr indent="88900" lvl="4" marL="18288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3_Title and Content">
    <p:spTree>
      <p:nvGrpSpPr>
        <p:cNvPr id="49" name="Shape 49"/>
        <p:cNvGrpSpPr/>
        <p:nvPr/>
      </p:nvGrpSpPr>
      <p:grpSpPr>
        <a:xfrm>
          <a:off x="0" y="0"/>
          <a:ext cx="0" cy="0"/>
          <a:chOff x="0" y="0"/>
          <a:chExt cx="0" cy="0"/>
        </a:xfrm>
      </p:grpSpPr>
      <p:sp>
        <p:nvSpPr>
          <p:cNvPr id="50" name="Shape 50"/>
          <p:cNvSpPr txBox="1"/>
          <p:nvPr>
            <p:ph type="title"/>
          </p:nvPr>
        </p:nvSpPr>
        <p:spPr>
          <a:xfrm>
            <a:off x="366712" y="325437"/>
            <a:ext cx="8410499"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51" name="Shape 51"/>
          <p:cNvSpPr txBox="1"/>
          <p:nvPr>
            <p:ph idx="1" type="body"/>
          </p:nvPr>
        </p:nvSpPr>
        <p:spPr>
          <a:xfrm>
            <a:off x="366712" y="1074737"/>
            <a:ext cx="8410499" cy="3383098"/>
          </a:xfrm>
          <a:prstGeom prst="rect">
            <a:avLst/>
          </a:prstGeom>
          <a:noFill/>
          <a:ln>
            <a:noFill/>
          </a:ln>
        </p:spPr>
        <p:txBody>
          <a:bodyPr anchorCtr="0" anchor="t" bIns="91425" lIns="91425" rIns="91425" tIns="91425"/>
          <a:lstStyle>
            <a:lvl1pPr indent="88900" lvl="0" marL="0" marR="0" rtl="0" algn="l">
              <a:lnSpc>
                <a:spcPct val="100000"/>
              </a:lnSpc>
              <a:spcBef>
                <a:spcPts val="1200"/>
              </a:spcBef>
              <a:spcAft>
                <a:spcPts val="0"/>
              </a:spcAft>
              <a:buClr>
                <a:schemeClr val="lt1"/>
              </a:buClr>
              <a:buSzPct val="100000"/>
              <a:buFont typeface="Noto Sans Symbols"/>
              <a:buChar char="•"/>
              <a:defRPr b="0" i="0" sz="1400" u="none" cap="none" strike="noStrike">
                <a:solidFill>
                  <a:srgbClr val="000000"/>
                </a:solidFill>
                <a:latin typeface="Arial"/>
                <a:ea typeface="Arial"/>
                <a:cs typeface="Arial"/>
                <a:sym typeface="Arial"/>
              </a:defRPr>
            </a:lvl1pPr>
            <a:lvl2pPr indent="88900" lvl="1" marL="4572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2pPr>
            <a:lvl3pPr indent="88900" lvl="2" marL="9144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3pPr>
            <a:lvl4pPr indent="-122236" lvl="3" marL="1658936"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4pPr>
            <a:lvl5pPr indent="88900" lvl="4" marL="18288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age">
    <p:spTree>
      <p:nvGrpSpPr>
        <p:cNvPr id="52" name="Shape 52"/>
        <p:cNvGrpSpPr/>
        <p:nvPr/>
      </p:nvGrpSpPr>
      <p:grpSpPr>
        <a:xfrm>
          <a:off x="0" y="0"/>
          <a:ext cx="0" cy="0"/>
          <a:chOff x="0" y="0"/>
          <a:chExt cx="0" cy="0"/>
        </a:xfrm>
      </p:grpSpPr>
      <p:sp>
        <p:nvSpPr>
          <p:cNvPr id="53" name="Shape 53"/>
          <p:cNvSpPr txBox="1"/>
          <p:nvPr>
            <p:ph type="title"/>
          </p:nvPr>
        </p:nvSpPr>
        <p:spPr>
          <a:xfrm>
            <a:off x="113720" y="149918"/>
            <a:ext cx="8796928" cy="47444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8774"/>
              </a:buClr>
              <a:buFont typeface="Arial"/>
              <a:buNone/>
              <a:defRPr b="1" i="0" sz="2800" u="none" cap="none" strike="noStrike">
                <a:solidFill>
                  <a:srgbClr val="008774"/>
                </a:solidFill>
                <a:latin typeface="Arial"/>
                <a:ea typeface="Arial"/>
                <a:cs typeface="Arial"/>
                <a:sym typeface="Arial"/>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54" name="Shape 54"/>
          <p:cNvSpPr txBox="1"/>
          <p:nvPr>
            <p:ph idx="12" type="sldNum"/>
          </p:nvPr>
        </p:nvSpPr>
        <p:spPr>
          <a:xfrm>
            <a:off x="48247" y="48614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55" name="Shape 55"/>
          <p:cNvSpPr txBox="1"/>
          <p:nvPr>
            <p:ph idx="1" type="body"/>
          </p:nvPr>
        </p:nvSpPr>
        <p:spPr>
          <a:xfrm>
            <a:off x="114300" y="624362"/>
            <a:ext cx="8796338" cy="288565"/>
          </a:xfrm>
          <a:prstGeom prst="rect">
            <a:avLst/>
          </a:prstGeom>
          <a:noFill/>
          <a:ln>
            <a:noFill/>
          </a:ln>
        </p:spPr>
        <p:txBody>
          <a:bodyPr anchorCtr="0" anchor="t" bIns="91425" lIns="91425" rIns="91425" tIns="91425"/>
          <a:lstStyle>
            <a:lvl1pPr indent="0" lvl="0" marL="0" marR="0" rtl="0" algn="l">
              <a:lnSpc>
                <a:spcPct val="100000"/>
              </a:lnSpc>
              <a:spcBef>
                <a:spcPts val="360"/>
              </a:spcBef>
              <a:spcAft>
                <a:spcPts val="0"/>
              </a:spcAft>
              <a:buClr>
                <a:srgbClr val="7F7F7F"/>
              </a:buClr>
              <a:buFont typeface="Arial"/>
              <a:buNone/>
              <a:defRPr b="0" i="0" sz="1800" u="none" cap="none" strike="noStrike">
                <a:solidFill>
                  <a:srgbClr val="7F7F7F"/>
                </a:solidFill>
                <a:latin typeface="Arial"/>
                <a:ea typeface="Arial"/>
                <a:cs typeface="Arial"/>
                <a:sym typeface="Arial"/>
              </a:defRPr>
            </a:lvl1pPr>
            <a:lvl2pPr indent="69850" lvl="1" marL="7429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25400" lvl="3" marL="1600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ck background">
    <p:spTree>
      <p:nvGrpSpPr>
        <p:cNvPr id="56" name="Shape 56"/>
        <p:cNvGrpSpPr/>
        <p:nvPr/>
      </p:nvGrpSpPr>
      <p:grpSpPr>
        <a:xfrm>
          <a:off x="0" y="0"/>
          <a:ext cx="0" cy="0"/>
          <a:chOff x="0" y="0"/>
          <a:chExt cx="0" cy="0"/>
        </a:xfrm>
      </p:grpSpPr>
      <p:sp>
        <p:nvSpPr>
          <p:cNvPr id="57" name="Shape 57"/>
          <p:cNvSpPr/>
          <p:nvPr/>
        </p:nvSpPr>
        <p:spPr>
          <a:xfrm>
            <a:off x="0" y="0"/>
            <a:ext cx="9144000" cy="5143499"/>
          </a:xfrm>
          <a:prstGeom prst="rect">
            <a:avLst/>
          </a:prstGeom>
          <a:solidFill>
            <a:srgbClr val="000000"/>
          </a:solidFill>
          <a:ln cap="flat" cmpd="sng" w="12700">
            <a:solidFill>
              <a:schemeClr val="lt2"/>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FFFFFF"/>
              </a:buClr>
              <a:buFont typeface="Arial"/>
              <a:buNone/>
            </a:pPr>
            <a:r>
              <a:t/>
            </a:r>
            <a:endParaRPr sz="1800">
              <a:solidFill>
                <a:srgbClr val="FFFFFF"/>
              </a:solidFill>
              <a:latin typeface="Arial"/>
              <a:ea typeface="Arial"/>
              <a:cs typeface="Arial"/>
              <a:sym typeface="Arial"/>
            </a:endParaRPr>
          </a:p>
        </p:txBody>
      </p:sp>
      <p:sp>
        <p:nvSpPr>
          <p:cNvPr id="58" name="Shape 58"/>
          <p:cNvSpPr/>
          <p:nvPr/>
        </p:nvSpPr>
        <p:spPr>
          <a:xfrm>
            <a:off x="0" y="4629150"/>
            <a:ext cx="9144000" cy="385800"/>
          </a:xfrm>
          <a:prstGeom prst="rect">
            <a:avLst/>
          </a:prstGeom>
          <a:solidFill>
            <a:srgbClr val="00786E"/>
          </a:solidFill>
          <a:ln>
            <a:noFill/>
          </a:ln>
        </p:spPr>
        <p:txBody>
          <a:bodyPr anchorCtr="0" anchor="ctr" bIns="45700" lIns="91425" rIns="91425" tIns="45700">
            <a:noAutofit/>
          </a:bodyPr>
          <a:lstStyle/>
          <a:p>
            <a:pPr indent="0" lvl="0" marL="0" marR="0" rtl="0" algn="l">
              <a:spcBef>
                <a:spcPts val="0"/>
              </a:spcBef>
              <a:buClr>
                <a:srgbClr val="FFFFFF"/>
              </a:buClr>
              <a:buFont typeface="Arial"/>
              <a:buNone/>
            </a:pPr>
            <a:r>
              <a:t/>
            </a:r>
            <a:endParaRPr sz="1800">
              <a:solidFill>
                <a:srgbClr val="FFFFFF"/>
              </a:solidFill>
              <a:latin typeface="Arial"/>
              <a:ea typeface="Arial"/>
              <a:cs typeface="Arial"/>
              <a:sym typeface="Arial"/>
            </a:endParaRPr>
          </a:p>
        </p:txBody>
      </p:sp>
      <p:sp>
        <p:nvSpPr>
          <p:cNvPr id="59" name="Shape 59"/>
          <p:cNvSpPr txBox="1"/>
          <p:nvPr/>
        </p:nvSpPr>
        <p:spPr>
          <a:xfrm flipH="1">
            <a:off x="8553450" y="5021262"/>
            <a:ext cx="533399" cy="123899"/>
          </a:xfrm>
          <a:prstGeom prst="rect">
            <a:avLst/>
          </a:prstGeom>
          <a:noFill/>
          <a:ln>
            <a:noFill/>
          </a:ln>
        </p:spPr>
        <p:txBody>
          <a:bodyPr anchorCtr="0" anchor="t" bIns="0" lIns="0" rIns="0" tIns="0">
            <a:noAutofit/>
          </a:bodyPr>
          <a:lstStyle/>
          <a:p>
            <a:pPr indent="0" lvl="0" marL="0" marR="0" rtl="0" algn="r">
              <a:spcBef>
                <a:spcPts val="0"/>
              </a:spcBef>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p>
        </p:txBody>
      </p:sp>
      <p:sp>
        <p:nvSpPr>
          <p:cNvPr id="60" name="Shape 60"/>
          <p:cNvSpPr txBox="1"/>
          <p:nvPr/>
        </p:nvSpPr>
        <p:spPr>
          <a:xfrm>
            <a:off x="366712" y="5018087"/>
            <a:ext cx="2274900" cy="99900"/>
          </a:xfrm>
          <a:prstGeom prst="rect">
            <a:avLst/>
          </a:prstGeom>
          <a:noFill/>
          <a:ln>
            <a:noFill/>
          </a:ln>
        </p:spPr>
        <p:txBody>
          <a:bodyPr anchorCtr="0" anchor="t" bIns="0" lIns="0" rIns="0" tIns="0">
            <a:noAutofit/>
          </a:bodyPr>
          <a:lstStyle/>
          <a:p>
            <a:pPr indent="0" lvl="0" marL="0" marR="0" rtl="0" algn="l">
              <a:spcBef>
                <a:spcPts val="0"/>
              </a:spcBef>
              <a:buClr>
                <a:srgbClr val="7F7F7F"/>
              </a:buClr>
              <a:buSzPct val="25000"/>
              <a:buFont typeface="Arial"/>
              <a:buNone/>
            </a:pPr>
            <a:r>
              <a:rPr lang="en-US" sz="600">
                <a:solidFill>
                  <a:srgbClr val="7F7F7F"/>
                </a:solidFill>
                <a:latin typeface="Arial"/>
                <a:ea typeface="Arial"/>
                <a:cs typeface="Arial"/>
                <a:sym typeface="Arial"/>
              </a:rPr>
              <a:t>© Copyright 2013 Pivotal. All rights reserved.</a:t>
            </a:r>
          </a:p>
        </p:txBody>
      </p:sp>
      <p:pic>
        <p:nvPicPr>
          <p:cNvPr id="61" name="Shape 61"/>
          <p:cNvPicPr preferRelativeResize="0"/>
          <p:nvPr/>
        </p:nvPicPr>
        <p:blipFill rotWithShape="1">
          <a:blip r:embed="rId2">
            <a:alphaModFix/>
          </a:blip>
          <a:srcRect b="0" l="0" r="0" t="0"/>
          <a:stretch/>
        </p:blipFill>
        <p:spPr>
          <a:xfrm>
            <a:off x="7942263" y="4713287"/>
            <a:ext cx="957298" cy="2208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Title and Content, no circles">
    <p:spTree>
      <p:nvGrpSpPr>
        <p:cNvPr id="62" name="Shape 62"/>
        <p:cNvGrpSpPr/>
        <p:nvPr/>
      </p:nvGrpSpPr>
      <p:grpSpPr>
        <a:xfrm>
          <a:off x="0" y="0"/>
          <a:ext cx="0" cy="0"/>
          <a:chOff x="0" y="0"/>
          <a:chExt cx="0" cy="0"/>
        </a:xfrm>
      </p:grpSpPr>
      <p:sp>
        <p:nvSpPr>
          <p:cNvPr id="63" name="Shape 63"/>
          <p:cNvSpPr txBox="1"/>
          <p:nvPr>
            <p:ph type="title"/>
          </p:nvPr>
        </p:nvSpPr>
        <p:spPr>
          <a:xfrm>
            <a:off x="366712" y="325437"/>
            <a:ext cx="8410574" cy="460373"/>
          </a:xfrm>
          <a:prstGeom prst="rect">
            <a:avLst/>
          </a:prstGeom>
          <a:noFill/>
          <a:ln>
            <a:noFill/>
          </a:ln>
        </p:spPr>
        <p:txBody>
          <a:bodyPr anchorCtr="0" anchor="t" bIns="91425" lIns="91425" rIns="91425" tIns="91425"/>
          <a:lstStyle>
            <a:lvl1pPr indent="0" lvl="0" marL="0" marR="0" rtl="0" algn="ctr">
              <a:lnSpc>
                <a:spcPct val="90000"/>
              </a:lnSpc>
              <a:spcBef>
                <a:spcPts val="0"/>
              </a:spcBef>
              <a:spcAft>
                <a:spcPts val="0"/>
              </a:spcAft>
              <a:buClr>
                <a:srgbClr val="00685D"/>
              </a:buClr>
              <a:buFont typeface="Arial"/>
              <a:buNone/>
              <a:defRPr b="0" i="0" sz="3200" u="none" cap="none" strike="noStrike">
                <a:solidFill>
                  <a:srgbClr val="00685D"/>
                </a:solidFill>
                <a:latin typeface="Arial"/>
                <a:ea typeface="Arial"/>
                <a:cs typeface="Arial"/>
                <a:sym typeface="Arial"/>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64" name="Shape 64"/>
          <p:cNvSpPr txBox="1"/>
          <p:nvPr>
            <p:ph idx="1" type="body"/>
          </p:nvPr>
        </p:nvSpPr>
        <p:spPr>
          <a:xfrm>
            <a:off x="366712" y="1074737"/>
            <a:ext cx="8410574" cy="3382961"/>
          </a:xfrm>
          <a:prstGeom prst="rect">
            <a:avLst/>
          </a:prstGeom>
          <a:noFill/>
          <a:ln>
            <a:noFill/>
          </a:ln>
        </p:spPr>
        <p:txBody>
          <a:bodyPr anchorCtr="0" anchor="t" bIns="91425" lIns="91425" rIns="91425" tIns="91425"/>
          <a:lstStyle>
            <a:lvl1pPr indent="-38100" lvl="0" marL="342900" marR="0" rtl="0" algn="l">
              <a:lnSpc>
                <a:spcPct val="100000"/>
              </a:lnSpc>
              <a:spcBef>
                <a:spcPts val="1200"/>
              </a:spcBef>
              <a:spcAft>
                <a:spcPts val="0"/>
              </a:spcAft>
              <a:buClr>
                <a:srgbClr val="ADC339"/>
              </a:buClr>
              <a:buSzPct val="100000"/>
              <a:buFont typeface="Noto Sans Symbols"/>
              <a:buChar char="•"/>
              <a:defRPr b="0" i="0" sz="2400" u="none" cap="none" strike="noStrike">
                <a:solidFill>
                  <a:schemeClr val="lt2"/>
                </a:solidFill>
                <a:latin typeface="Arial"/>
                <a:ea typeface="Arial"/>
                <a:cs typeface="Arial"/>
                <a:sym typeface="Arial"/>
              </a:defRPr>
            </a:lvl1pPr>
            <a:lvl2pPr indent="-31750" lvl="1" marL="742950" marR="0" rtl="0" algn="l">
              <a:lnSpc>
                <a:spcPct val="100000"/>
              </a:lnSpc>
              <a:spcBef>
                <a:spcPts val="300"/>
              </a:spcBef>
              <a:spcAft>
                <a:spcPts val="0"/>
              </a:spcAft>
              <a:buClr>
                <a:srgbClr val="ADC339"/>
              </a:buClr>
              <a:buSzPct val="100000"/>
              <a:buFont typeface="Verdana"/>
              <a:buChar char="–"/>
              <a:defRPr b="0" i="0" sz="2000" u="none" cap="none" strike="noStrike">
                <a:solidFill>
                  <a:schemeClr val="lt2"/>
                </a:solidFill>
                <a:latin typeface="Arial"/>
                <a:ea typeface="Arial"/>
                <a:cs typeface="Arial"/>
                <a:sym typeface="Arial"/>
              </a:defRPr>
            </a:lvl2pPr>
            <a:lvl3pPr indent="-25400" lvl="2" marL="1143000" marR="0" rtl="0" algn="l">
              <a:lnSpc>
                <a:spcPct val="100000"/>
              </a:lnSpc>
              <a:spcBef>
                <a:spcPts val="300"/>
              </a:spcBef>
              <a:spcAft>
                <a:spcPts val="0"/>
              </a:spcAft>
              <a:buClr>
                <a:srgbClr val="ADC339"/>
              </a:buClr>
              <a:buSzPct val="100000"/>
              <a:buFont typeface="Verdana"/>
              <a:buChar char="▪"/>
              <a:defRPr b="0" i="0" sz="1600" u="none" cap="none" strike="noStrike">
                <a:solidFill>
                  <a:schemeClr val="lt2"/>
                </a:solidFill>
                <a:latin typeface="Arial"/>
                <a:ea typeface="Arial"/>
                <a:cs typeface="Arial"/>
                <a:sym typeface="Arial"/>
              </a:defRPr>
            </a:lvl3pPr>
            <a:lvl4pPr indent="-134938" lvl="3" marL="1658938" marR="0" rtl="0" algn="l">
              <a:lnSpc>
                <a:spcPct val="100000"/>
              </a:lnSpc>
              <a:spcBef>
                <a:spcPts val="300"/>
              </a:spcBef>
              <a:spcAft>
                <a:spcPts val="0"/>
              </a:spcAft>
              <a:buClr>
                <a:srgbClr val="ADC339"/>
              </a:buClr>
              <a:buSzPct val="100000"/>
              <a:buFont typeface="Verdana"/>
              <a:buChar char="—"/>
              <a:defRPr b="0" i="0" sz="1200" u="none" cap="none" strike="noStrike">
                <a:solidFill>
                  <a:schemeClr val="lt2"/>
                </a:solidFill>
                <a:latin typeface="Arial"/>
                <a:ea typeface="Arial"/>
                <a:cs typeface="Arial"/>
                <a:sym typeface="Arial"/>
              </a:defRPr>
            </a:lvl4pPr>
            <a:lvl5pPr indent="-95250" lvl="4" marL="2057400" marR="0" rtl="0" algn="l">
              <a:lnSpc>
                <a:spcPct val="100000"/>
              </a:lnSpc>
              <a:spcBef>
                <a:spcPts val="300"/>
              </a:spcBef>
              <a:spcAft>
                <a:spcPts val="0"/>
              </a:spcAft>
              <a:buClr>
                <a:srgbClr val="ADC339"/>
              </a:buClr>
              <a:buSzPct val="100000"/>
              <a:buFont typeface="Verdana"/>
              <a:buChar char="»"/>
              <a:defRPr b="0" i="0" sz="1100" u="none" cap="none" strike="noStrike">
                <a:solidFill>
                  <a:schemeClr val="lt2"/>
                </a:solidFill>
                <a:latin typeface="Arial"/>
                <a:ea typeface="Arial"/>
                <a:cs typeface="Arial"/>
                <a:sym typeface="Arial"/>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p:spTree>
      <p:nvGrpSpPr>
        <p:cNvPr id="65" name="Shape 65"/>
        <p:cNvGrpSpPr/>
        <p:nvPr/>
      </p:nvGrpSpPr>
      <p:grpSpPr>
        <a:xfrm>
          <a:off x="0" y="0"/>
          <a:ext cx="0" cy="0"/>
          <a:chOff x="0" y="0"/>
          <a:chExt cx="0" cy="0"/>
        </a:xfrm>
      </p:grpSpPr>
      <p:sp>
        <p:nvSpPr>
          <p:cNvPr id="66" name="Shape 66"/>
          <p:cNvSpPr txBox="1"/>
          <p:nvPr>
            <p:ph type="title"/>
          </p:nvPr>
        </p:nvSpPr>
        <p:spPr>
          <a:xfrm>
            <a:off x="366712" y="325437"/>
            <a:ext cx="8410574" cy="460373"/>
          </a:xfrm>
          <a:prstGeom prst="rect">
            <a:avLst/>
          </a:prstGeom>
          <a:noFill/>
          <a:ln>
            <a:noFill/>
          </a:ln>
        </p:spPr>
        <p:txBody>
          <a:bodyPr anchorCtr="0" anchor="t" bIns="91425" lIns="91425" rIns="91425" tIns="91425"/>
          <a:lstStyle>
            <a:lvl1pPr indent="0" lvl="0" marL="0" marR="0" rtl="0" algn="ctr">
              <a:lnSpc>
                <a:spcPct val="90000"/>
              </a:lnSpc>
              <a:spcBef>
                <a:spcPts val="0"/>
              </a:spcBef>
              <a:spcAft>
                <a:spcPts val="0"/>
              </a:spcAft>
              <a:buClr>
                <a:schemeClr val="dk2"/>
              </a:buClr>
              <a:buFont typeface="Arial"/>
              <a:buNone/>
              <a:defRPr b="1" i="0" sz="3200" u="none" cap="none" strike="noStrike">
                <a:solidFill>
                  <a:schemeClr val="dk2"/>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6_Title and Content">
    <p:spTree>
      <p:nvGrpSpPr>
        <p:cNvPr id="67" name="Shape 67"/>
        <p:cNvGrpSpPr/>
        <p:nvPr/>
      </p:nvGrpSpPr>
      <p:grpSpPr>
        <a:xfrm>
          <a:off x="0" y="0"/>
          <a:ext cx="0" cy="0"/>
          <a:chOff x="0" y="0"/>
          <a:chExt cx="0" cy="0"/>
        </a:xfrm>
      </p:grpSpPr>
      <p:sp>
        <p:nvSpPr>
          <p:cNvPr id="68" name="Shape 68"/>
          <p:cNvSpPr txBox="1"/>
          <p:nvPr>
            <p:ph type="title"/>
          </p:nvPr>
        </p:nvSpPr>
        <p:spPr>
          <a:xfrm>
            <a:off x="366712" y="325437"/>
            <a:ext cx="8410499"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69" name="Shape 69"/>
          <p:cNvSpPr txBox="1"/>
          <p:nvPr>
            <p:ph idx="1" type="body"/>
          </p:nvPr>
        </p:nvSpPr>
        <p:spPr>
          <a:xfrm>
            <a:off x="366712" y="1074737"/>
            <a:ext cx="8410499" cy="3383098"/>
          </a:xfrm>
          <a:prstGeom prst="rect">
            <a:avLst/>
          </a:prstGeom>
          <a:noFill/>
          <a:ln>
            <a:noFill/>
          </a:ln>
        </p:spPr>
        <p:txBody>
          <a:bodyPr anchorCtr="0" anchor="t" bIns="91425" lIns="91425" rIns="91425" tIns="91425"/>
          <a:lstStyle>
            <a:lvl1pPr indent="88900" lvl="0" marL="0" marR="0" rtl="0" algn="l">
              <a:lnSpc>
                <a:spcPct val="100000"/>
              </a:lnSpc>
              <a:spcBef>
                <a:spcPts val="1200"/>
              </a:spcBef>
              <a:spcAft>
                <a:spcPts val="0"/>
              </a:spcAft>
              <a:buClr>
                <a:schemeClr val="lt1"/>
              </a:buClr>
              <a:buSzPct val="100000"/>
              <a:buFont typeface="Noto Sans Symbols"/>
              <a:buChar char="•"/>
              <a:defRPr b="0" i="0" sz="1400" u="none" cap="none" strike="noStrike">
                <a:solidFill>
                  <a:srgbClr val="000000"/>
                </a:solidFill>
                <a:latin typeface="Arial"/>
                <a:ea typeface="Arial"/>
                <a:cs typeface="Arial"/>
                <a:sym typeface="Arial"/>
              </a:defRPr>
            </a:lvl1pPr>
            <a:lvl2pPr indent="88900" lvl="1" marL="4572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2pPr>
            <a:lvl3pPr indent="88900" lvl="2" marL="9144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3pPr>
            <a:lvl4pPr indent="-122236" lvl="3" marL="1658936"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4pPr>
            <a:lvl5pPr indent="88900" lvl="4" marL="18288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7_Title and Content">
    <p:spTree>
      <p:nvGrpSpPr>
        <p:cNvPr id="70" name="Shape 70"/>
        <p:cNvGrpSpPr/>
        <p:nvPr/>
      </p:nvGrpSpPr>
      <p:grpSpPr>
        <a:xfrm>
          <a:off x="0" y="0"/>
          <a:ext cx="0" cy="0"/>
          <a:chOff x="0" y="0"/>
          <a:chExt cx="0" cy="0"/>
        </a:xfrm>
      </p:grpSpPr>
      <p:sp>
        <p:nvSpPr>
          <p:cNvPr id="71" name="Shape 71"/>
          <p:cNvSpPr txBox="1"/>
          <p:nvPr>
            <p:ph type="title"/>
          </p:nvPr>
        </p:nvSpPr>
        <p:spPr>
          <a:xfrm>
            <a:off x="366712" y="325437"/>
            <a:ext cx="8410499"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72" name="Shape 72"/>
          <p:cNvSpPr txBox="1"/>
          <p:nvPr>
            <p:ph idx="1" type="body"/>
          </p:nvPr>
        </p:nvSpPr>
        <p:spPr>
          <a:xfrm>
            <a:off x="366712" y="1074737"/>
            <a:ext cx="8410499" cy="3383098"/>
          </a:xfrm>
          <a:prstGeom prst="rect">
            <a:avLst/>
          </a:prstGeom>
          <a:noFill/>
          <a:ln>
            <a:noFill/>
          </a:ln>
        </p:spPr>
        <p:txBody>
          <a:bodyPr anchorCtr="0" anchor="t" bIns="91425" lIns="91425" rIns="91425" tIns="91425"/>
          <a:lstStyle>
            <a:lvl1pPr indent="88900" lvl="0" marL="0" marR="0" rtl="0" algn="l">
              <a:lnSpc>
                <a:spcPct val="100000"/>
              </a:lnSpc>
              <a:spcBef>
                <a:spcPts val="1200"/>
              </a:spcBef>
              <a:spcAft>
                <a:spcPts val="0"/>
              </a:spcAft>
              <a:buClr>
                <a:schemeClr val="lt1"/>
              </a:buClr>
              <a:buSzPct val="100000"/>
              <a:buFont typeface="Noto Sans Symbols"/>
              <a:buChar char="•"/>
              <a:defRPr b="0" i="0" sz="1400" u="none" cap="none" strike="noStrike">
                <a:solidFill>
                  <a:srgbClr val="000000"/>
                </a:solidFill>
                <a:latin typeface="Arial"/>
                <a:ea typeface="Arial"/>
                <a:cs typeface="Arial"/>
                <a:sym typeface="Arial"/>
              </a:defRPr>
            </a:lvl1pPr>
            <a:lvl2pPr indent="88900" lvl="1" marL="4572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2pPr>
            <a:lvl3pPr indent="88900" lvl="2" marL="9144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3pPr>
            <a:lvl4pPr indent="-122236" lvl="3" marL="1658936"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4pPr>
            <a:lvl5pPr indent="88900" lvl="4" marL="18288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age">
    <p:spTree>
      <p:nvGrpSpPr>
        <p:cNvPr id="13" name="Shape 13"/>
        <p:cNvGrpSpPr/>
        <p:nvPr/>
      </p:nvGrpSpPr>
      <p:grpSpPr>
        <a:xfrm>
          <a:off x="0" y="0"/>
          <a:ext cx="0" cy="0"/>
          <a:chOff x="0" y="0"/>
          <a:chExt cx="0" cy="0"/>
        </a:xfrm>
      </p:grpSpPr>
      <p:sp>
        <p:nvSpPr>
          <p:cNvPr id="14" name="Shape 14"/>
          <p:cNvSpPr txBox="1"/>
          <p:nvPr>
            <p:ph type="title"/>
          </p:nvPr>
        </p:nvSpPr>
        <p:spPr>
          <a:xfrm>
            <a:off x="113721" y="149918"/>
            <a:ext cx="8796928" cy="474445"/>
          </a:xfrm>
          <a:prstGeom prst="rect">
            <a:avLst/>
          </a:prstGeom>
          <a:noFill/>
          <a:ln>
            <a:noFill/>
          </a:ln>
        </p:spPr>
        <p:txBody>
          <a:bodyPr anchorCtr="0" anchor="t" bIns="91425" lIns="91425" rIns="91425" tIns="91425"/>
          <a:lstStyle>
            <a:lvl1pPr indent="0" lvl="0" marL="0" marR="0" rtl="0" algn="l">
              <a:spcBef>
                <a:spcPts val="0"/>
              </a:spcBef>
              <a:buClr>
                <a:srgbClr val="008774"/>
              </a:buClr>
              <a:buFont typeface="Arial"/>
              <a:buNone/>
              <a:defRPr b="1" i="0" sz="2800" u="none" cap="none" strike="noStrike">
                <a:solidFill>
                  <a:srgbClr val="008774"/>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5" name="Shape 15"/>
          <p:cNvSpPr txBox="1"/>
          <p:nvPr>
            <p:ph idx="12" type="sldNum"/>
          </p:nvPr>
        </p:nvSpPr>
        <p:spPr>
          <a:xfrm>
            <a:off x="48247" y="4861462"/>
            <a:ext cx="373337" cy="2738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16" name="Shape 16"/>
          <p:cNvSpPr txBox="1"/>
          <p:nvPr>
            <p:ph idx="1" type="body"/>
          </p:nvPr>
        </p:nvSpPr>
        <p:spPr>
          <a:xfrm>
            <a:off x="114300" y="624362"/>
            <a:ext cx="8796338" cy="288565"/>
          </a:xfrm>
          <a:prstGeom prst="rect">
            <a:avLst/>
          </a:prstGeom>
          <a:noFill/>
          <a:ln>
            <a:noFill/>
          </a:ln>
        </p:spPr>
        <p:txBody>
          <a:bodyPr anchorCtr="0" anchor="t" bIns="91425" lIns="91425" rIns="91425" tIns="91425"/>
          <a:lstStyle>
            <a:lvl1pPr indent="0" lvl="0" marL="0" marR="0" rtl="0" algn="l">
              <a:spcBef>
                <a:spcPts val="360"/>
              </a:spcBef>
              <a:buClr>
                <a:srgbClr val="7F7F7F"/>
              </a:buClr>
              <a:buFont typeface="Arial"/>
              <a:buNone/>
              <a:defRPr b="0" i="0" sz="1800" u="none" cap="none" strike="noStrike">
                <a:solidFill>
                  <a:srgbClr val="7F7F7F"/>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and Content">
    <p:spTree>
      <p:nvGrpSpPr>
        <p:cNvPr id="73" name="Shape 73"/>
        <p:cNvGrpSpPr/>
        <p:nvPr/>
      </p:nvGrpSpPr>
      <p:grpSpPr>
        <a:xfrm>
          <a:off x="0" y="0"/>
          <a:ext cx="0" cy="0"/>
          <a:chOff x="0" y="0"/>
          <a:chExt cx="0" cy="0"/>
        </a:xfrm>
      </p:grpSpPr>
      <p:sp>
        <p:nvSpPr>
          <p:cNvPr id="74" name="Shape 74"/>
          <p:cNvSpPr txBox="1"/>
          <p:nvPr>
            <p:ph idx="12" type="sldNum"/>
          </p:nvPr>
        </p:nvSpPr>
        <p:spPr>
          <a:xfrm>
            <a:off x="3797" y="48233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7F7F7F"/>
                </a:solidFill>
                <a:latin typeface="Arial"/>
                <a:ea typeface="Arial"/>
                <a:cs typeface="Arial"/>
                <a:sym typeface="Arial"/>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Title and Content">
    <p:spTree>
      <p:nvGrpSpPr>
        <p:cNvPr id="75" name="Shape 75"/>
        <p:cNvGrpSpPr/>
        <p:nvPr/>
      </p:nvGrpSpPr>
      <p:grpSpPr>
        <a:xfrm>
          <a:off x="0" y="0"/>
          <a:ext cx="0" cy="0"/>
          <a:chOff x="0" y="0"/>
          <a:chExt cx="0" cy="0"/>
        </a:xfrm>
      </p:grpSpPr>
      <p:sp>
        <p:nvSpPr>
          <p:cNvPr id="76" name="Shape 76"/>
          <p:cNvSpPr txBox="1"/>
          <p:nvPr>
            <p:ph type="title"/>
          </p:nvPr>
        </p:nvSpPr>
        <p:spPr>
          <a:xfrm>
            <a:off x="113720" y="149918"/>
            <a:ext cx="8796928" cy="474445"/>
          </a:xfrm>
          <a:prstGeom prst="rect">
            <a:avLst/>
          </a:prstGeom>
          <a:noFill/>
          <a:ln>
            <a:noFill/>
          </a:ln>
        </p:spPr>
        <p:txBody>
          <a:bodyPr anchorCtr="0" anchor="t" bIns="91425" lIns="91425" rIns="91425" tIns="91425"/>
          <a:lstStyle>
            <a:lvl1pPr indent="0" lvl="0" marL="0" marR="0" rtl="0" algn="r">
              <a:lnSpc>
                <a:spcPct val="100000"/>
              </a:lnSpc>
              <a:spcBef>
                <a:spcPts val="0"/>
              </a:spcBef>
              <a:spcAft>
                <a:spcPts val="0"/>
              </a:spcAft>
              <a:buClr>
                <a:srgbClr val="008774"/>
              </a:buClr>
              <a:buFont typeface="Arial"/>
              <a:buNone/>
              <a:defRPr b="1" i="0" sz="2800" u="none" cap="none" strike="noStrike">
                <a:solidFill>
                  <a:srgbClr val="008774"/>
                </a:solidFill>
                <a:latin typeface="Arial"/>
                <a:ea typeface="Arial"/>
                <a:cs typeface="Arial"/>
                <a:sym typeface="Arial"/>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77" name="Shape 77"/>
          <p:cNvSpPr txBox="1"/>
          <p:nvPr>
            <p:ph idx="12" type="sldNum"/>
          </p:nvPr>
        </p:nvSpPr>
        <p:spPr>
          <a:xfrm>
            <a:off x="3797" y="48233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7F7F7F"/>
                </a:solidFill>
                <a:latin typeface="Arial"/>
                <a:ea typeface="Arial"/>
                <a:cs typeface="Arial"/>
                <a:sym typeface="Arial"/>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5_Title and Content">
    <p:spTree>
      <p:nvGrpSpPr>
        <p:cNvPr id="78" name="Shape 78"/>
        <p:cNvGrpSpPr/>
        <p:nvPr/>
      </p:nvGrpSpPr>
      <p:grpSpPr>
        <a:xfrm>
          <a:off x="0" y="0"/>
          <a:ext cx="0" cy="0"/>
          <a:chOff x="0" y="0"/>
          <a:chExt cx="0" cy="0"/>
        </a:xfrm>
      </p:grpSpPr>
      <p:sp>
        <p:nvSpPr>
          <p:cNvPr id="79" name="Shape 79"/>
          <p:cNvSpPr txBox="1"/>
          <p:nvPr>
            <p:ph type="title"/>
          </p:nvPr>
        </p:nvSpPr>
        <p:spPr>
          <a:xfrm>
            <a:off x="113721" y="149918"/>
            <a:ext cx="8796928" cy="47444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8774"/>
              </a:buClr>
              <a:buFont typeface="Arial"/>
              <a:buNone/>
              <a:defRPr b="1" i="0" sz="2800" u="none" cap="none" strike="noStrike">
                <a:solidFill>
                  <a:srgbClr val="008774"/>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0" name="Shape 80"/>
          <p:cNvSpPr txBox="1"/>
          <p:nvPr>
            <p:ph idx="12" type="sldNum"/>
          </p:nvPr>
        </p:nvSpPr>
        <p:spPr>
          <a:xfrm>
            <a:off x="3797" y="4823362"/>
            <a:ext cx="373337" cy="273842"/>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lang="en-US" sz="1800">
                <a:solidFill>
                  <a:schemeClr val="dk1"/>
                </a:solidFill>
                <a:latin typeface="Arial"/>
                <a:ea typeface="Arial"/>
                <a:cs typeface="Arial"/>
                <a:sym typeface="Arial"/>
              </a:rPr>
              <a:t>‹#›</a:t>
            </a:fld>
          </a:p>
        </p:txBody>
      </p:sp>
      <p:sp>
        <p:nvSpPr>
          <p:cNvPr id="81" name="Shape 81"/>
          <p:cNvSpPr txBox="1"/>
          <p:nvPr>
            <p:ph idx="1" type="body"/>
          </p:nvPr>
        </p:nvSpPr>
        <p:spPr>
          <a:xfrm>
            <a:off x="114300" y="624362"/>
            <a:ext cx="8796338" cy="28856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rgbClr val="7F7F7F"/>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6_Title and Content">
    <p:spTree>
      <p:nvGrpSpPr>
        <p:cNvPr id="82" name="Shape 82"/>
        <p:cNvGrpSpPr/>
        <p:nvPr/>
      </p:nvGrpSpPr>
      <p:grpSpPr>
        <a:xfrm>
          <a:off x="0" y="0"/>
          <a:ext cx="0" cy="0"/>
          <a:chOff x="0" y="0"/>
          <a:chExt cx="0" cy="0"/>
        </a:xfrm>
      </p:grpSpPr>
      <p:sp>
        <p:nvSpPr>
          <p:cNvPr id="83" name="Shape 83"/>
          <p:cNvSpPr txBox="1"/>
          <p:nvPr>
            <p:ph idx="12" type="sldNum"/>
          </p:nvPr>
        </p:nvSpPr>
        <p:spPr>
          <a:xfrm>
            <a:off x="3797" y="4823362"/>
            <a:ext cx="373337" cy="273842"/>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7_Title and Content">
    <p:spTree>
      <p:nvGrpSpPr>
        <p:cNvPr id="84" name="Shape 84"/>
        <p:cNvGrpSpPr/>
        <p:nvPr/>
      </p:nvGrpSpPr>
      <p:grpSpPr>
        <a:xfrm>
          <a:off x="0" y="0"/>
          <a:ext cx="0" cy="0"/>
          <a:chOff x="0" y="0"/>
          <a:chExt cx="0" cy="0"/>
        </a:xfrm>
      </p:grpSpPr>
      <p:sp>
        <p:nvSpPr>
          <p:cNvPr id="85" name="Shape 85"/>
          <p:cNvSpPr txBox="1"/>
          <p:nvPr>
            <p:ph type="title"/>
          </p:nvPr>
        </p:nvSpPr>
        <p:spPr>
          <a:xfrm>
            <a:off x="113721" y="149918"/>
            <a:ext cx="8796928" cy="474445"/>
          </a:xfrm>
          <a:prstGeom prst="rect">
            <a:avLst/>
          </a:prstGeom>
          <a:noFill/>
          <a:ln>
            <a:noFill/>
          </a:ln>
        </p:spPr>
        <p:txBody>
          <a:bodyPr anchorCtr="0" anchor="t" bIns="91425" lIns="91425" rIns="91425" tIns="91425"/>
          <a:lstStyle>
            <a:lvl1pPr indent="0" lvl="0" marL="0" marR="0" rtl="0" algn="r">
              <a:lnSpc>
                <a:spcPct val="100000"/>
              </a:lnSpc>
              <a:spcBef>
                <a:spcPts val="0"/>
              </a:spcBef>
              <a:spcAft>
                <a:spcPts val="0"/>
              </a:spcAft>
              <a:buClr>
                <a:srgbClr val="008774"/>
              </a:buClr>
              <a:buFont typeface="Arial"/>
              <a:buNone/>
              <a:defRPr b="1" i="0" sz="2800" u="none" cap="none" strike="noStrike">
                <a:solidFill>
                  <a:srgbClr val="008774"/>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6" name="Shape 86"/>
          <p:cNvSpPr txBox="1"/>
          <p:nvPr>
            <p:ph idx="12" type="sldNum"/>
          </p:nvPr>
        </p:nvSpPr>
        <p:spPr>
          <a:xfrm>
            <a:off x="3797" y="4823362"/>
            <a:ext cx="373337" cy="273842"/>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lang="en-US" sz="1800">
                <a:solidFill>
                  <a:schemeClr val="dk1"/>
                </a:solidFill>
                <a:latin typeface="Arial"/>
                <a:ea typeface="Arial"/>
                <a:cs typeface="Arial"/>
                <a:sym typeface="Arial"/>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Main Page">
    <p:spTree>
      <p:nvGrpSpPr>
        <p:cNvPr id="87" name="Shape 87"/>
        <p:cNvGrpSpPr/>
        <p:nvPr/>
      </p:nvGrpSpPr>
      <p:grpSpPr>
        <a:xfrm>
          <a:off x="0" y="0"/>
          <a:ext cx="0" cy="0"/>
          <a:chOff x="0" y="0"/>
          <a:chExt cx="0" cy="0"/>
        </a:xfrm>
      </p:grpSpPr>
      <p:sp>
        <p:nvSpPr>
          <p:cNvPr id="88" name="Shape 88"/>
          <p:cNvSpPr txBox="1"/>
          <p:nvPr>
            <p:ph type="title"/>
          </p:nvPr>
        </p:nvSpPr>
        <p:spPr>
          <a:xfrm>
            <a:off x="113721" y="149918"/>
            <a:ext cx="8796928" cy="47444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8774"/>
              </a:buClr>
              <a:buFont typeface="Arial"/>
              <a:buNone/>
              <a:defRPr b="1" i="0" sz="2800" u="none" cap="none" strike="noStrike">
                <a:solidFill>
                  <a:srgbClr val="008774"/>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9" name="Shape 89"/>
          <p:cNvSpPr txBox="1"/>
          <p:nvPr>
            <p:ph idx="12" type="sldNum"/>
          </p:nvPr>
        </p:nvSpPr>
        <p:spPr>
          <a:xfrm>
            <a:off x="48247" y="4861462"/>
            <a:ext cx="373337" cy="273843"/>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90" name="Shape 90"/>
          <p:cNvSpPr txBox="1"/>
          <p:nvPr>
            <p:ph idx="1" type="body"/>
          </p:nvPr>
        </p:nvSpPr>
        <p:spPr>
          <a:xfrm>
            <a:off x="114300" y="624362"/>
            <a:ext cx="8796338" cy="28856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rgbClr val="7F7F7F"/>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 Blank logo">
    <p:spTree>
      <p:nvGrpSpPr>
        <p:cNvPr id="91" name="Shape 91"/>
        <p:cNvGrpSpPr/>
        <p:nvPr/>
      </p:nvGrpSpPr>
      <p:grpSpPr>
        <a:xfrm>
          <a:off x="0" y="0"/>
          <a:ext cx="0" cy="0"/>
          <a:chOff x="0" y="0"/>
          <a:chExt cx="0" cy="0"/>
        </a:xfrm>
      </p:grpSpPr>
      <p:sp>
        <p:nvSpPr>
          <p:cNvPr id="92" name="Shape 92"/>
          <p:cNvSpPr txBox="1"/>
          <p:nvPr>
            <p:ph idx="12" type="sldNum"/>
          </p:nvPr>
        </p:nvSpPr>
        <p:spPr>
          <a:xfrm>
            <a:off x="48247" y="4861462"/>
            <a:ext cx="373337" cy="273843"/>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 Blank logo">
    <p:spTree>
      <p:nvGrpSpPr>
        <p:cNvPr id="96" name="Shape 96"/>
        <p:cNvGrpSpPr/>
        <p:nvPr/>
      </p:nvGrpSpPr>
      <p:grpSpPr>
        <a:xfrm>
          <a:off x="0" y="0"/>
          <a:ext cx="0" cy="0"/>
          <a:chOff x="0" y="0"/>
          <a:chExt cx="0" cy="0"/>
        </a:xfrm>
      </p:grpSpPr>
      <p:sp>
        <p:nvSpPr>
          <p:cNvPr id="97" name="Shape 97"/>
          <p:cNvSpPr txBox="1"/>
          <p:nvPr>
            <p:ph idx="12" type="sldNum"/>
          </p:nvPr>
        </p:nvSpPr>
        <p:spPr>
          <a:xfrm>
            <a:off x="48247" y="48614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_Title and Content">
    <p:spTree>
      <p:nvGrpSpPr>
        <p:cNvPr id="98" name="Shape 98"/>
        <p:cNvGrpSpPr/>
        <p:nvPr/>
      </p:nvGrpSpPr>
      <p:grpSpPr>
        <a:xfrm>
          <a:off x="0" y="0"/>
          <a:ext cx="0" cy="0"/>
          <a:chOff x="0" y="0"/>
          <a:chExt cx="0" cy="0"/>
        </a:xfrm>
      </p:grpSpPr>
      <p:sp>
        <p:nvSpPr>
          <p:cNvPr id="99" name="Shape 99"/>
          <p:cNvSpPr txBox="1"/>
          <p:nvPr>
            <p:ph type="title"/>
          </p:nvPr>
        </p:nvSpPr>
        <p:spPr>
          <a:xfrm>
            <a:off x="366712" y="325437"/>
            <a:ext cx="8410499"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00" name="Shape 100"/>
          <p:cNvSpPr txBox="1"/>
          <p:nvPr>
            <p:ph idx="1" type="body"/>
          </p:nvPr>
        </p:nvSpPr>
        <p:spPr>
          <a:xfrm>
            <a:off x="366712" y="1074737"/>
            <a:ext cx="8410499" cy="3383098"/>
          </a:xfrm>
          <a:prstGeom prst="rect">
            <a:avLst/>
          </a:prstGeom>
          <a:noFill/>
          <a:ln>
            <a:noFill/>
          </a:ln>
        </p:spPr>
        <p:txBody>
          <a:bodyPr anchorCtr="0" anchor="t" bIns="91425" lIns="91425" rIns="91425" tIns="91425"/>
          <a:lstStyle>
            <a:lvl1pPr indent="88900" lvl="0" marL="0" marR="0" rtl="0" algn="l">
              <a:lnSpc>
                <a:spcPct val="100000"/>
              </a:lnSpc>
              <a:spcBef>
                <a:spcPts val="1200"/>
              </a:spcBef>
              <a:spcAft>
                <a:spcPts val="0"/>
              </a:spcAft>
              <a:buClr>
                <a:schemeClr val="lt1"/>
              </a:buClr>
              <a:buSzPct val="100000"/>
              <a:buFont typeface="Noto Sans Symbols"/>
              <a:buChar char="•"/>
              <a:defRPr b="0" i="0" sz="1400" u="none" cap="none" strike="noStrike">
                <a:solidFill>
                  <a:srgbClr val="000000"/>
                </a:solidFill>
                <a:latin typeface="Arial"/>
                <a:ea typeface="Arial"/>
                <a:cs typeface="Arial"/>
                <a:sym typeface="Arial"/>
              </a:defRPr>
            </a:lvl1pPr>
            <a:lvl2pPr indent="88900" lvl="1" marL="4572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2pPr>
            <a:lvl3pPr indent="88900" lvl="2" marL="9144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3pPr>
            <a:lvl4pPr indent="-122236" lvl="3" marL="1658936"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4pPr>
            <a:lvl5pPr indent="88900" lvl="4" marL="18288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ontent">
    <p:spTree>
      <p:nvGrpSpPr>
        <p:cNvPr id="101" name="Shape 101"/>
        <p:cNvGrpSpPr/>
        <p:nvPr/>
      </p:nvGrpSpPr>
      <p:grpSpPr>
        <a:xfrm>
          <a:off x="0" y="0"/>
          <a:ext cx="0" cy="0"/>
          <a:chOff x="0" y="0"/>
          <a:chExt cx="0" cy="0"/>
        </a:xfrm>
      </p:grpSpPr>
      <p:sp>
        <p:nvSpPr>
          <p:cNvPr id="102" name="Shape 102"/>
          <p:cNvSpPr txBox="1"/>
          <p:nvPr>
            <p:ph type="title"/>
          </p:nvPr>
        </p:nvSpPr>
        <p:spPr>
          <a:xfrm>
            <a:off x="113720" y="149918"/>
            <a:ext cx="8796928" cy="47444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8774"/>
              </a:buClr>
              <a:buFont typeface="Arial"/>
              <a:buNone/>
              <a:defRPr b="1" i="0" sz="2800" u="none" cap="none" strike="noStrike">
                <a:solidFill>
                  <a:srgbClr val="008774"/>
                </a:solidFill>
                <a:latin typeface="Arial"/>
                <a:ea typeface="Arial"/>
                <a:cs typeface="Arial"/>
                <a:sym typeface="Arial"/>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03" name="Shape 103"/>
          <p:cNvSpPr txBox="1"/>
          <p:nvPr>
            <p:ph idx="12" type="sldNum"/>
          </p:nvPr>
        </p:nvSpPr>
        <p:spPr>
          <a:xfrm>
            <a:off x="3797" y="48233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7F7F7F"/>
                </a:solidFill>
                <a:latin typeface="Arial"/>
                <a:ea typeface="Arial"/>
                <a:cs typeface="Arial"/>
                <a:sym typeface="Arial"/>
              </a:rPr>
              <a:t>‹#›</a:t>
            </a:fld>
          </a:p>
        </p:txBody>
      </p:sp>
      <p:sp>
        <p:nvSpPr>
          <p:cNvPr id="104" name="Shape 104"/>
          <p:cNvSpPr txBox="1"/>
          <p:nvPr>
            <p:ph idx="1" type="body"/>
          </p:nvPr>
        </p:nvSpPr>
        <p:spPr>
          <a:xfrm>
            <a:off x="114300" y="624362"/>
            <a:ext cx="8796338" cy="288565"/>
          </a:xfrm>
          <a:prstGeom prst="rect">
            <a:avLst/>
          </a:prstGeom>
          <a:noFill/>
          <a:ln>
            <a:noFill/>
          </a:ln>
        </p:spPr>
        <p:txBody>
          <a:bodyPr anchorCtr="0" anchor="t" bIns="91425" lIns="91425" rIns="91425" tIns="91425"/>
          <a:lstStyle>
            <a:lvl1pPr indent="0" lvl="0" marL="0" marR="0" rtl="0" algn="l">
              <a:lnSpc>
                <a:spcPct val="100000"/>
              </a:lnSpc>
              <a:spcBef>
                <a:spcPts val="360"/>
              </a:spcBef>
              <a:spcAft>
                <a:spcPts val="0"/>
              </a:spcAft>
              <a:buClr>
                <a:srgbClr val="7F7F7F"/>
              </a:buClr>
              <a:buFont typeface="Arial"/>
              <a:buNone/>
              <a:defRPr b="0" i="0" sz="1800" u="none" cap="none" strike="noStrike">
                <a:solidFill>
                  <a:srgbClr val="7F7F7F"/>
                </a:solidFill>
                <a:latin typeface="Arial"/>
                <a:ea typeface="Arial"/>
                <a:cs typeface="Arial"/>
                <a:sym typeface="Arial"/>
              </a:defRPr>
            </a:lvl1pPr>
            <a:lvl2pPr indent="69850" lvl="1" marL="7429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25400" lvl="3" marL="1600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plit">
    <p:spTree>
      <p:nvGrpSpPr>
        <p:cNvPr id="17" name="Shape 17"/>
        <p:cNvGrpSpPr/>
        <p:nvPr/>
      </p:nvGrpSpPr>
      <p:grpSpPr>
        <a:xfrm>
          <a:off x="0" y="0"/>
          <a:ext cx="0" cy="0"/>
          <a:chOff x="0" y="0"/>
          <a:chExt cx="0" cy="0"/>
        </a:xfrm>
      </p:grpSpPr>
      <p:sp>
        <p:nvSpPr>
          <p:cNvPr id="18" name="Shape 18"/>
          <p:cNvSpPr/>
          <p:nvPr/>
        </p:nvSpPr>
        <p:spPr>
          <a:xfrm>
            <a:off x="4572000" y="0"/>
            <a:ext cx="4572000" cy="5143499"/>
          </a:xfrm>
          <a:prstGeom prst="rect">
            <a:avLst/>
          </a:prstGeom>
          <a:solidFill>
            <a:srgbClr val="008774"/>
          </a:solidFill>
          <a:ln>
            <a:noFill/>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pic>
        <p:nvPicPr>
          <p:cNvPr descr="Pivotal_White.png" id="19" name="Shape 19"/>
          <p:cNvPicPr preferRelativeResize="0"/>
          <p:nvPr/>
        </p:nvPicPr>
        <p:blipFill rotWithShape="1">
          <a:blip r:embed="rId2">
            <a:alphaModFix/>
          </a:blip>
          <a:srcRect b="0" l="0" r="0" t="0"/>
          <a:stretch/>
        </p:blipFill>
        <p:spPr>
          <a:xfrm>
            <a:off x="8286414" y="4854091"/>
            <a:ext cx="712061" cy="173735"/>
          </a:xfrm>
          <a:prstGeom prst="rect">
            <a:avLst/>
          </a:prstGeom>
          <a:noFill/>
          <a:ln>
            <a:noFill/>
          </a:ln>
        </p:spPr>
      </p:pic>
      <p:sp>
        <p:nvSpPr>
          <p:cNvPr id="20" name="Shape 20"/>
          <p:cNvSpPr txBox="1"/>
          <p:nvPr>
            <p:ph idx="12" type="sldNum"/>
          </p:nvPr>
        </p:nvSpPr>
        <p:spPr>
          <a:xfrm>
            <a:off x="48247" y="4861462"/>
            <a:ext cx="373337" cy="2738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Title and Content">
    <p:spTree>
      <p:nvGrpSpPr>
        <p:cNvPr id="105" name="Shape 105"/>
        <p:cNvGrpSpPr/>
        <p:nvPr/>
      </p:nvGrpSpPr>
      <p:grpSpPr>
        <a:xfrm>
          <a:off x="0" y="0"/>
          <a:ext cx="0" cy="0"/>
          <a:chOff x="0" y="0"/>
          <a:chExt cx="0" cy="0"/>
        </a:xfrm>
      </p:grpSpPr>
      <p:sp>
        <p:nvSpPr>
          <p:cNvPr id="106" name="Shape 106"/>
          <p:cNvSpPr txBox="1"/>
          <p:nvPr>
            <p:ph type="title"/>
          </p:nvPr>
        </p:nvSpPr>
        <p:spPr>
          <a:xfrm>
            <a:off x="366712" y="325437"/>
            <a:ext cx="8410499" cy="460500"/>
          </a:xfrm>
          <a:prstGeom prst="rect">
            <a:avLst/>
          </a:prstGeom>
          <a:noFill/>
          <a:ln>
            <a:noFill/>
          </a:ln>
        </p:spPr>
        <p:txBody>
          <a:bodyPr anchorCtr="0" anchor="t" bIns="91425" lIns="91425" rIns="91425" tIns="91425"/>
          <a:lstStyle>
            <a:lvl1pPr indent="0" lvl="0" marL="0" marR="0" rtl="0" algn="ctr">
              <a:lnSpc>
                <a:spcPct val="9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107" name="Shape 107"/>
          <p:cNvSpPr txBox="1"/>
          <p:nvPr>
            <p:ph idx="1" type="body"/>
          </p:nvPr>
        </p:nvSpPr>
        <p:spPr>
          <a:xfrm>
            <a:off x="366712" y="1074737"/>
            <a:ext cx="8410499" cy="3383098"/>
          </a:xfrm>
          <a:prstGeom prst="rect">
            <a:avLst/>
          </a:prstGeom>
          <a:noFill/>
          <a:ln>
            <a:noFill/>
          </a:ln>
        </p:spPr>
        <p:txBody>
          <a:bodyPr anchorCtr="0" anchor="t" bIns="91425" lIns="91425" rIns="91425" tIns="91425"/>
          <a:lstStyle>
            <a:lvl1pPr indent="63500" lvl="0" marL="342900" marR="0" rtl="0" algn="l">
              <a:lnSpc>
                <a:spcPct val="100000"/>
              </a:lnSpc>
              <a:spcBef>
                <a:spcPts val="1200"/>
              </a:spcBef>
              <a:spcAft>
                <a:spcPts val="0"/>
              </a:spcAft>
              <a:buClr>
                <a:schemeClr val="lt1"/>
              </a:buClr>
              <a:buSzPct val="100000"/>
              <a:buFont typeface="Noto Sans Symbols"/>
              <a:buChar char="•"/>
              <a:defRPr b="0" i="0" sz="3200" u="none" cap="none" strike="noStrike">
                <a:solidFill>
                  <a:schemeClr val="dk1"/>
                </a:solidFill>
                <a:latin typeface="Calibri"/>
                <a:ea typeface="Calibri"/>
                <a:cs typeface="Calibri"/>
                <a:sym typeface="Calibri"/>
              </a:defRPr>
            </a:lvl1pPr>
            <a:lvl2pPr indent="69850" lvl="1" marL="742950" marR="0" rtl="0" algn="l">
              <a:lnSpc>
                <a:spcPct val="100000"/>
              </a:lnSpc>
              <a:spcBef>
                <a:spcPts val="300"/>
              </a:spcBef>
              <a:spcAft>
                <a:spcPts val="0"/>
              </a:spcAft>
              <a:buClr>
                <a:schemeClr val="lt1"/>
              </a:buClr>
              <a:buSzPct val="100000"/>
              <a:buFont typeface="Verdana"/>
              <a:buChar char="–"/>
              <a:defRPr b="0" i="0" sz="2800" u="none" cap="none" strike="noStrike">
                <a:solidFill>
                  <a:schemeClr val="dk1"/>
                </a:solidFill>
                <a:latin typeface="Calibri"/>
                <a:ea typeface="Calibri"/>
                <a:cs typeface="Calibri"/>
                <a:sym typeface="Calibri"/>
              </a:defRPr>
            </a:lvl2pPr>
            <a:lvl3pPr indent="76200" lvl="2" marL="1143000" marR="0" rtl="0" algn="l">
              <a:lnSpc>
                <a:spcPct val="100000"/>
              </a:lnSpc>
              <a:spcBef>
                <a:spcPts val="300"/>
              </a:spcBef>
              <a:spcAft>
                <a:spcPts val="0"/>
              </a:spcAft>
              <a:buClr>
                <a:schemeClr val="lt1"/>
              </a:buClr>
              <a:buSzPct val="100000"/>
              <a:buFont typeface="Verdana"/>
              <a:buChar char="▪"/>
              <a:defRPr b="0" i="0" sz="2400" u="none" cap="none" strike="noStrike">
                <a:solidFill>
                  <a:schemeClr val="dk1"/>
                </a:solidFill>
                <a:latin typeface="Calibri"/>
                <a:ea typeface="Calibri"/>
                <a:cs typeface="Calibri"/>
                <a:sym typeface="Calibri"/>
              </a:defRPr>
            </a:lvl3pPr>
            <a:lvl4pPr indent="42864" lvl="3" marL="1658936" marR="0" rtl="0" algn="l">
              <a:lnSpc>
                <a:spcPct val="100000"/>
              </a:lnSpc>
              <a:spcBef>
                <a:spcPts val="300"/>
              </a:spcBef>
              <a:spcAft>
                <a:spcPts val="0"/>
              </a:spcAft>
              <a:buClr>
                <a:schemeClr val="lt1"/>
              </a:buClr>
              <a:buSzPct val="100000"/>
              <a:buFont typeface="Verdana"/>
              <a:buChar char="—"/>
              <a:defRPr b="0" i="0" sz="2000" u="none" cap="none" strike="noStrike">
                <a:solidFill>
                  <a:schemeClr val="dk1"/>
                </a:solidFill>
                <a:latin typeface="Calibri"/>
                <a:ea typeface="Calibri"/>
                <a:cs typeface="Calibri"/>
                <a:sym typeface="Calibri"/>
              </a:defRPr>
            </a:lvl4pPr>
            <a:lvl5pPr indent="25400" lvl="4" marL="2057400" marR="0" rtl="0" algn="l">
              <a:lnSpc>
                <a:spcPct val="100000"/>
              </a:lnSpc>
              <a:spcBef>
                <a:spcPts val="300"/>
              </a:spcBef>
              <a:spcAft>
                <a:spcPts val="0"/>
              </a:spcAft>
              <a:buClr>
                <a:schemeClr val="lt1"/>
              </a:buClr>
              <a:buSzPct val="100000"/>
              <a:buFont typeface="Verdana"/>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age">
    <p:spTree>
      <p:nvGrpSpPr>
        <p:cNvPr id="108" name="Shape 108"/>
        <p:cNvGrpSpPr/>
        <p:nvPr/>
      </p:nvGrpSpPr>
      <p:grpSpPr>
        <a:xfrm>
          <a:off x="0" y="0"/>
          <a:ext cx="0" cy="0"/>
          <a:chOff x="0" y="0"/>
          <a:chExt cx="0" cy="0"/>
        </a:xfrm>
      </p:grpSpPr>
      <p:sp>
        <p:nvSpPr>
          <p:cNvPr id="109" name="Shape 109"/>
          <p:cNvSpPr txBox="1"/>
          <p:nvPr>
            <p:ph type="title"/>
          </p:nvPr>
        </p:nvSpPr>
        <p:spPr>
          <a:xfrm>
            <a:off x="113720" y="149918"/>
            <a:ext cx="8796928" cy="47444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8774"/>
              </a:buClr>
              <a:buFont typeface="Arial"/>
              <a:buNone/>
              <a:defRPr b="1" i="0" sz="2800" u="none" cap="none" strike="noStrike">
                <a:solidFill>
                  <a:srgbClr val="008774"/>
                </a:solidFill>
                <a:latin typeface="Arial"/>
                <a:ea typeface="Arial"/>
                <a:cs typeface="Arial"/>
                <a:sym typeface="Arial"/>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10" name="Shape 110"/>
          <p:cNvSpPr txBox="1"/>
          <p:nvPr>
            <p:ph idx="12" type="sldNum"/>
          </p:nvPr>
        </p:nvSpPr>
        <p:spPr>
          <a:xfrm>
            <a:off x="48247" y="48614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111" name="Shape 111"/>
          <p:cNvSpPr txBox="1"/>
          <p:nvPr>
            <p:ph idx="1" type="body"/>
          </p:nvPr>
        </p:nvSpPr>
        <p:spPr>
          <a:xfrm>
            <a:off x="114300" y="624362"/>
            <a:ext cx="8796338" cy="288565"/>
          </a:xfrm>
          <a:prstGeom prst="rect">
            <a:avLst/>
          </a:prstGeom>
          <a:noFill/>
          <a:ln>
            <a:noFill/>
          </a:ln>
        </p:spPr>
        <p:txBody>
          <a:bodyPr anchorCtr="0" anchor="t" bIns="91425" lIns="91425" rIns="91425" tIns="91425"/>
          <a:lstStyle>
            <a:lvl1pPr indent="0" lvl="0" marL="0" marR="0" rtl="0" algn="l">
              <a:lnSpc>
                <a:spcPct val="100000"/>
              </a:lnSpc>
              <a:spcBef>
                <a:spcPts val="360"/>
              </a:spcBef>
              <a:spcAft>
                <a:spcPts val="0"/>
              </a:spcAft>
              <a:buClr>
                <a:srgbClr val="7F7F7F"/>
              </a:buClr>
              <a:buFont typeface="Arial"/>
              <a:buNone/>
              <a:defRPr b="0" i="0" sz="1800" u="none" cap="none" strike="noStrike">
                <a:solidFill>
                  <a:srgbClr val="7F7F7F"/>
                </a:solidFill>
                <a:latin typeface="Arial"/>
                <a:ea typeface="Arial"/>
                <a:cs typeface="Arial"/>
                <a:sym typeface="Arial"/>
              </a:defRPr>
            </a:lvl1pPr>
            <a:lvl2pPr indent="69850" lvl="1" marL="7429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25400" lvl="3" marL="1600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ck background">
    <p:spTree>
      <p:nvGrpSpPr>
        <p:cNvPr id="112" name="Shape 112"/>
        <p:cNvGrpSpPr/>
        <p:nvPr/>
      </p:nvGrpSpPr>
      <p:grpSpPr>
        <a:xfrm>
          <a:off x="0" y="0"/>
          <a:ext cx="0" cy="0"/>
          <a:chOff x="0" y="0"/>
          <a:chExt cx="0" cy="0"/>
        </a:xfrm>
      </p:grpSpPr>
      <p:sp>
        <p:nvSpPr>
          <p:cNvPr id="113" name="Shape 113"/>
          <p:cNvSpPr/>
          <p:nvPr/>
        </p:nvSpPr>
        <p:spPr>
          <a:xfrm>
            <a:off x="0" y="0"/>
            <a:ext cx="9144000" cy="5143499"/>
          </a:xfrm>
          <a:prstGeom prst="rect">
            <a:avLst/>
          </a:prstGeom>
          <a:solidFill>
            <a:srgbClr val="000000"/>
          </a:solidFill>
          <a:ln cap="flat" cmpd="sng" w="12700">
            <a:solidFill>
              <a:schemeClr val="lt2"/>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FFFFFF"/>
              </a:buClr>
              <a:buFont typeface="Arial"/>
              <a:buNone/>
            </a:pPr>
            <a:r>
              <a:t/>
            </a:r>
            <a:endParaRPr sz="1800">
              <a:solidFill>
                <a:srgbClr val="FFFFFF"/>
              </a:solidFill>
              <a:latin typeface="Arial"/>
              <a:ea typeface="Arial"/>
              <a:cs typeface="Arial"/>
              <a:sym typeface="Arial"/>
            </a:endParaRPr>
          </a:p>
        </p:txBody>
      </p:sp>
      <p:sp>
        <p:nvSpPr>
          <p:cNvPr id="114" name="Shape 114"/>
          <p:cNvSpPr/>
          <p:nvPr/>
        </p:nvSpPr>
        <p:spPr>
          <a:xfrm>
            <a:off x="0" y="4629150"/>
            <a:ext cx="9144000" cy="385800"/>
          </a:xfrm>
          <a:prstGeom prst="rect">
            <a:avLst/>
          </a:prstGeom>
          <a:solidFill>
            <a:srgbClr val="00786E"/>
          </a:solidFill>
          <a:ln>
            <a:noFill/>
          </a:ln>
        </p:spPr>
        <p:txBody>
          <a:bodyPr anchorCtr="0" anchor="ctr" bIns="45700" lIns="91425" rIns="91425" tIns="45700">
            <a:noAutofit/>
          </a:bodyPr>
          <a:lstStyle/>
          <a:p>
            <a:pPr indent="0" lvl="0" marL="0" marR="0" rtl="0" algn="l">
              <a:spcBef>
                <a:spcPts val="0"/>
              </a:spcBef>
              <a:buClr>
                <a:srgbClr val="FFFFFF"/>
              </a:buClr>
              <a:buFont typeface="Arial"/>
              <a:buNone/>
            </a:pPr>
            <a:r>
              <a:t/>
            </a:r>
            <a:endParaRPr sz="1800">
              <a:solidFill>
                <a:srgbClr val="FFFFFF"/>
              </a:solidFill>
              <a:latin typeface="Arial"/>
              <a:ea typeface="Arial"/>
              <a:cs typeface="Arial"/>
              <a:sym typeface="Arial"/>
            </a:endParaRPr>
          </a:p>
        </p:txBody>
      </p:sp>
      <p:sp>
        <p:nvSpPr>
          <p:cNvPr id="115" name="Shape 115"/>
          <p:cNvSpPr txBox="1"/>
          <p:nvPr/>
        </p:nvSpPr>
        <p:spPr>
          <a:xfrm flipH="1">
            <a:off x="8553450" y="5021262"/>
            <a:ext cx="533399" cy="123899"/>
          </a:xfrm>
          <a:prstGeom prst="rect">
            <a:avLst/>
          </a:prstGeom>
          <a:noFill/>
          <a:ln>
            <a:noFill/>
          </a:ln>
        </p:spPr>
        <p:txBody>
          <a:bodyPr anchorCtr="0" anchor="t" bIns="0" lIns="0" rIns="0" tIns="0">
            <a:noAutofit/>
          </a:bodyPr>
          <a:lstStyle/>
          <a:p>
            <a:pPr indent="0" lvl="0" marL="0" marR="0" rtl="0" algn="r">
              <a:spcBef>
                <a:spcPts val="0"/>
              </a:spcBef>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p>
        </p:txBody>
      </p:sp>
      <p:sp>
        <p:nvSpPr>
          <p:cNvPr id="116" name="Shape 116"/>
          <p:cNvSpPr txBox="1"/>
          <p:nvPr/>
        </p:nvSpPr>
        <p:spPr>
          <a:xfrm>
            <a:off x="366712" y="5018087"/>
            <a:ext cx="2274900" cy="99900"/>
          </a:xfrm>
          <a:prstGeom prst="rect">
            <a:avLst/>
          </a:prstGeom>
          <a:noFill/>
          <a:ln>
            <a:noFill/>
          </a:ln>
        </p:spPr>
        <p:txBody>
          <a:bodyPr anchorCtr="0" anchor="t" bIns="0" lIns="0" rIns="0" tIns="0">
            <a:noAutofit/>
          </a:bodyPr>
          <a:lstStyle/>
          <a:p>
            <a:pPr indent="0" lvl="0" marL="0" marR="0" rtl="0" algn="l">
              <a:spcBef>
                <a:spcPts val="0"/>
              </a:spcBef>
              <a:buClr>
                <a:srgbClr val="7F7F7F"/>
              </a:buClr>
              <a:buSzPct val="25000"/>
              <a:buFont typeface="Arial"/>
              <a:buNone/>
            </a:pPr>
            <a:r>
              <a:rPr lang="en-US" sz="600">
                <a:solidFill>
                  <a:srgbClr val="7F7F7F"/>
                </a:solidFill>
                <a:latin typeface="Arial"/>
                <a:ea typeface="Arial"/>
                <a:cs typeface="Arial"/>
                <a:sym typeface="Arial"/>
              </a:rPr>
              <a:t>© Copyright 2013 Pivotal. All rights reserved.</a:t>
            </a:r>
          </a:p>
        </p:txBody>
      </p:sp>
      <p:pic>
        <p:nvPicPr>
          <p:cNvPr id="117" name="Shape 117"/>
          <p:cNvPicPr preferRelativeResize="0"/>
          <p:nvPr/>
        </p:nvPicPr>
        <p:blipFill rotWithShape="1">
          <a:blip r:embed="rId2">
            <a:alphaModFix/>
          </a:blip>
          <a:srcRect b="0" l="0" r="0" t="0"/>
          <a:stretch/>
        </p:blipFill>
        <p:spPr>
          <a:xfrm>
            <a:off x="7942263" y="4713287"/>
            <a:ext cx="957298" cy="2208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Title and Content, no circles">
    <p:spTree>
      <p:nvGrpSpPr>
        <p:cNvPr id="118" name="Shape 118"/>
        <p:cNvGrpSpPr/>
        <p:nvPr/>
      </p:nvGrpSpPr>
      <p:grpSpPr>
        <a:xfrm>
          <a:off x="0" y="0"/>
          <a:ext cx="0" cy="0"/>
          <a:chOff x="0" y="0"/>
          <a:chExt cx="0" cy="0"/>
        </a:xfrm>
      </p:grpSpPr>
      <p:sp>
        <p:nvSpPr>
          <p:cNvPr id="119" name="Shape 119"/>
          <p:cNvSpPr txBox="1"/>
          <p:nvPr>
            <p:ph type="title"/>
          </p:nvPr>
        </p:nvSpPr>
        <p:spPr>
          <a:xfrm>
            <a:off x="366712" y="325437"/>
            <a:ext cx="8410574" cy="460373"/>
          </a:xfrm>
          <a:prstGeom prst="rect">
            <a:avLst/>
          </a:prstGeom>
          <a:noFill/>
          <a:ln>
            <a:noFill/>
          </a:ln>
        </p:spPr>
        <p:txBody>
          <a:bodyPr anchorCtr="0" anchor="t" bIns="91425" lIns="91425" rIns="91425" tIns="91425"/>
          <a:lstStyle>
            <a:lvl1pPr indent="0" lvl="0" marL="0" marR="0" rtl="0" algn="ctr">
              <a:lnSpc>
                <a:spcPct val="90000"/>
              </a:lnSpc>
              <a:spcBef>
                <a:spcPts val="0"/>
              </a:spcBef>
              <a:spcAft>
                <a:spcPts val="0"/>
              </a:spcAft>
              <a:buClr>
                <a:srgbClr val="00685D"/>
              </a:buClr>
              <a:buFont typeface="Arial"/>
              <a:buNone/>
              <a:defRPr b="0" i="0" sz="3200" u="none" cap="none" strike="noStrike">
                <a:solidFill>
                  <a:srgbClr val="00685D"/>
                </a:solidFill>
                <a:latin typeface="Arial"/>
                <a:ea typeface="Arial"/>
                <a:cs typeface="Arial"/>
                <a:sym typeface="Arial"/>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20" name="Shape 120"/>
          <p:cNvSpPr txBox="1"/>
          <p:nvPr>
            <p:ph idx="1" type="body"/>
          </p:nvPr>
        </p:nvSpPr>
        <p:spPr>
          <a:xfrm>
            <a:off x="366712" y="1074737"/>
            <a:ext cx="8410574" cy="3382961"/>
          </a:xfrm>
          <a:prstGeom prst="rect">
            <a:avLst/>
          </a:prstGeom>
          <a:noFill/>
          <a:ln>
            <a:noFill/>
          </a:ln>
        </p:spPr>
        <p:txBody>
          <a:bodyPr anchorCtr="0" anchor="t" bIns="91425" lIns="91425" rIns="91425" tIns="91425"/>
          <a:lstStyle>
            <a:lvl1pPr indent="-38100" lvl="0" marL="342900" marR="0" rtl="0" algn="l">
              <a:lnSpc>
                <a:spcPct val="100000"/>
              </a:lnSpc>
              <a:spcBef>
                <a:spcPts val="1200"/>
              </a:spcBef>
              <a:spcAft>
                <a:spcPts val="0"/>
              </a:spcAft>
              <a:buClr>
                <a:srgbClr val="ADC339"/>
              </a:buClr>
              <a:buSzPct val="100000"/>
              <a:buFont typeface="Noto Sans Symbols"/>
              <a:buChar char="•"/>
              <a:defRPr b="0" i="0" sz="2400" u="none" cap="none" strike="noStrike">
                <a:solidFill>
                  <a:schemeClr val="lt2"/>
                </a:solidFill>
                <a:latin typeface="Arial"/>
                <a:ea typeface="Arial"/>
                <a:cs typeface="Arial"/>
                <a:sym typeface="Arial"/>
              </a:defRPr>
            </a:lvl1pPr>
            <a:lvl2pPr indent="-31750" lvl="1" marL="742950" marR="0" rtl="0" algn="l">
              <a:lnSpc>
                <a:spcPct val="100000"/>
              </a:lnSpc>
              <a:spcBef>
                <a:spcPts val="300"/>
              </a:spcBef>
              <a:spcAft>
                <a:spcPts val="0"/>
              </a:spcAft>
              <a:buClr>
                <a:srgbClr val="ADC339"/>
              </a:buClr>
              <a:buSzPct val="100000"/>
              <a:buFont typeface="Verdana"/>
              <a:buChar char="–"/>
              <a:defRPr b="0" i="0" sz="2000" u="none" cap="none" strike="noStrike">
                <a:solidFill>
                  <a:schemeClr val="lt2"/>
                </a:solidFill>
                <a:latin typeface="Arial"/>
                <a:ea typeface="Arial"/>
                <a:cs typeface="Arial"/>
                <a:sym typeface="Arial"/>
              </a:defRPr>
            </a:lvl2pPr>
            <a:lvl3pPr indent="-25400" lvl="2" marL="1143000" marR="0" rtl="0" algn="l">
              <a:lnSpc>
                <a:spcPct val="100000"/>
              </a:lnSpc>
              <a:spcBef>
                <a:spcPts val="300"/>
              </a:spcBef>
              <a:spcAft>
                <a:spcPts val="0"/>
              </a:spcAft>
              <a:buClr>
                <a:srgbClr val="ADC339"/>
              </a:buClr>
              <a:buSzPct val="100000"/>
              <a:buFont typeface="Verdana"/>
              <a:buChar char="▪"/>
              <a:defRPr b="0" i="0" sz="1600" u="none" cap="none" strike="noStrike">
                <a:solidFill>
                  <a:schemeClr val="lt2"/>
                </a:solidFill>
                <a:latin typeface="Arial"/>
                <a:ea typeface="Arial"/>
                <a:cs typeface="Arial"/>
                <a:sym typeface="Arial"/>
              </a:defRPr>
            </a:lvl3pPr>
            <a:lvl4pPr indent="-134938" lvl="3" marL="1658938" marR="0" rtl="0" algn="l">
              <a:lnSpc>
                <a:spcPct val="100000"/>
              </a:lnSpc>
              <a:spcBef>
                <a:spcPts val="300"/>
              </a:spcBef>
              <a:spcAft>
                <a:spcPts val="0"/>
              </a:spcAft>
              <a:buClr>
                <a:srgbClr val="ADC339"/>
              </a:buClr>
              <a:buSzPct val="100000"/>
              <a:buFont typeface="Verdana"/>
              <a:buChar char="—"/>
              <a:defRPr b="0" i="0" sz="1200" u="none" cap="none" strike="noStrike">
                <a:solidFill>
                  <a:schemeClr val="lt2"/>
                </a:solidFill>
                <a:latin typeface="Arial"/>
                <a:ea typeface="Arial"/>
                <a:cs typeface="Arial"/>
                <a:sym typeface="Arial"/>
              </a:defRPr>
            </a:lvl4pPr>
            <a:lvl5pPr indent="-95250" lvl="4" marL="2057400" marR="0" rtl="0" algn="l">
              <a:lnSpc>
                <a:spcPct val="100000"/>
              </a:lnSpc>
              <a:spcBef>
                <a:spcPts val="300"/>
              </a:spcBef>
              <a:spcAft>
                <a:spcPts val="0"/>
              </a:spcAft>
              <a:buClr>
                <a:srgbClr val="ADC339"/>
              </a:buClr>
              <a:buSzPct val="100000"/>
              <a:buFont typeface="Verdana"/>
              <a:buChar char="»"/>
              <a:defRPr b="0" i="0" sz="1100" u="none" cap="none" strike="noStrike">
                <a:solidFill>
                  <a:schemeClr val="lt2"/>
                </a:solidFill>
                <a:latin typeface="Arial"/>
                <a:ea typeface="Arial"/>
                <a:cs typeface="Arial"/>
                <a:sym typeface="Arial"/>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p:spTree>
      <p:nvGrpSpPr>
        <p:cNvPr id="121" name="Shape 121"/>
        <p:cNvGrpSpPr/>
        <p:nvPr/>
      </p:nvGrpSpPr>
      <p:grpSpPr>
        <a:xfrm>
          <a:off x="0" y="0"/>
          <a:ext cx="0" cy="0"/>
          <a:chOff x="0" y="0"/>
          <a:chExt cx="0" cy="0"/>
        </a:xfrm>
      </p:grpSpPr>
      <p:sp>
        <p:nvSpPr>
          <p:cNvPr id="122" name="Shape 122"/>
          <p:cNvSpPr txBox="1"/>
          <p:nvPr>
            <p:ph type="title"/>
          </p:nvPr>
        </p:nvSpPr>
        <p:spPr>
          <a:xfrm>
            <a:off x="366712" y="325437"/>
            <a:ext cx="8410574" cy="460373"/>
          </a:xfrm>
          <a:prstGeom prst="rect">
            <a:avLst/>
          </a:prstGeom>
          <a:noFill/>
          <a:ln>
            <a:noFill/>
          </a:ln>
        </p:spPr>
        <p:txBody>
          <a:bodyPr anchorCtr="0" anchor="t" bIns="91425" lIns="91425" rIns="91425" tIns="91425"/>
          <a:lstStyle>
            <a:lvl1pPr indent="0" lvl="0" marL="0" marR="0" rtl="0" algn="ctr">
              <a:lnSpc>
                <a:spcPct val="90000"/>
              </a:lnSpc>
              <a:spcBef>
                <a:spcPts val="0"/>
              </a:spcBef>
              <a:spcAft>
                <a:spcPts val="0"/>
              </a:spcAft>
              <a:buClr>
                <a:schemeClr val="dk2"/>
              </a:buClr>
              <a:buFont typeface="Arial"/>
              <a:buNone/>
              <a:defRPr b="1" i="0" sz="3200" u="none" cap="none" strike="noStrike">
                <a:solidFill>
                  <a:schemeClr val="dk2"/>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and Content">
    <p:spTree>
      <p:nvGrpSpPr>
        <p:cNvPr id="123" name="Shape 123"/>
        <p:cNvGrpSpPr/>
        <p:nvPr/>
      </p:nvGrpSpPr>
      <p:grpSpPr>
        <a:xfrm>
          <a:off x="0" y="0"/>
          <a:ext cx="0" cy="0"/>
          <a:chOff x="0" y="0"/>
          <a:chExt cx="0" cy="0"/>
        </a:xfrm>
      </p:grpSpPr>
      <p:sp>
        <p:nvSpPr>
          <p:cNvPr id="124" name="Shape 124"/>
          <p:cNvSpPr txBox="1"/>
          <p:nvPr>
            <p:ph idx="12" type="sldNum"/>
          </p:nvPr>
        </p:nvSpPr>
        <p:spPr>
          <a:xfrm>
            <a:off x="3797" y="48233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7F7F7F"/>
                </a:solidFill>
                <a:latin typeface="Arial"/>
                <a:ea typeface="Arial"/>
                <a:cs typeface="Arial"/>
                <a:sym typeface="Arial"/>
              </a:rPr>
              <a:t>‹#›</a:t>
            </a:fld>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Title and Content">
    <p:spTree>
      <p:nvGrpSpPr>
        <p:cNvPr id="125" name="Shape 125"/>
        <p:cNvGrpSpPr/>
        <p:nvPr/>
      </p:nvGrpSpPr>
      <p:grpSpPr>
        <a:xfrm>
          <a:off x="0" y="0"/>
          <a:ext cx="0" cy="0"/>
          <a:chOff x="0" y="0"/>
          <a:chExt cx="0" cy="0"/>
        </a:xfrm>
      </p:grpSpPr>
      <p:sp>
        <p:nvSpPr>
          <p:cNvPr id="126" name="Shape 126"/>
          <p:cNvSpPr txBox="1"/>
          <p:nvPr>
            <p:ph type="title"/>
          </p:nvPr>
        </p:nvSpPr>
        <p:spPr>
          <a:xfrm>
            <a:off x="113720" y="149918"/>
            <a:ext cx="8796928" cy="474445"/>
          </a:xfrm>
          <a:prstGeom prst="rect">
            <a:avLst/>
          </a:prstGeom>
          <a:noFill/>
          <a:ln>
            <a:noFill/>
          </a:ln>
        </p:spPr>
        <p:txBody>
          <a:bodyPr anchorCtr="0" anchor="t" bIns="91425" lIns="91425" rIns="91425" tIns="91425"/>
          <a:lstStyle>
            <a:lvl1pPr indent="0" lvl="0" marL="0" marR="0" rtl="0" algn="r">
              <a:lnSpc>
                <a:spcPct val="100000"/>
              </a:lnSpc>
              <a:spcBef>
                <a:spcPts val="0"/>
              </a:spcBef>
              <a:spcAft>
                <a:spcPts val="0"/>
              </a:spcAft>
              <a:buClr>
                <a:srgbClr val="008774"/>
              </a:buClr>
              <a:buFont typeface="Arial"/>
              <a:buNone/>
              <a:defRPr b="1" i="0" sz="2800" u="none" cap="none" strike="noStrike">
                <a:solidFill>
                  <a:srgbClr val="008774"/>
                </a:solidFill>
                <a:latin typeface="Arial"/>
                <a:ea typeface="Arial"/>
                <a:cs typeface="Arial"/>
                <a:sym typeface="Arial"/>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27" name="Shape 127"/>
          <p:cNvSpPr txBox="1"/>
          <p:nvPr>
            <p:ph idx="12" type="sldNum"/>
          </p:nvPr>
        </p:nvSpPr>
        <p:spPr>
          <a:xfrm>
            <a:off x="3797" y="48233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7F7F7F"/>
                </a:solidFill>
                <a:latin typeface="Arial"/>
                <a:ea typeface="Arial"/>
                <a:cs typeface="Arial"/>
                <a:sym typeface="Arial"/>
              </a:rPr>
              <a:t>‹#›</a:t>
            </a:fld>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 Blank logo">
    <p:spTree>
      <p:nvGrpSpPr>
        <p:cNvPr id="133" name="Shape 133"/>
        <p:cNvGrpSpPr/>
        <p:nvPr/>
      </p:nvGrpSpPr>
      <p:grpSpPr>
        <a:xfrm>
          <a:off x="0" y="0"/>
          <a:ext cx="0" cy="0"/>
          <a:chOff x="0" y="0"/>
          <a:chExt cx="0" cy="0"/>
        </a:xfrm>
      </p:grpSpPr>
      <p:sp>
        <p:nvSpPr>
          <p:cNvPr id="134" name="Shape 134"/>
          <p:cNvSpPr txBox="1"/>
          <p:nvPr>
            <p:ph idx="12" type="sldNum"/>
          </p:nvPr>
        </p:nvSpPr>
        <p:spPr>
          <a:xfrm>
            <a:off x="48247" y="4861462"/>
            <a:ext cx="373337" cy="2738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35" name="Shape 135"/>
        <p:cNvGrpSpPr/>
        <p:nvPr/>
      </p:nvGrpSpPr>
      <p:grpSpPr>
        <a:xfrm>
          <a:off x="0" y="0"/>
          <a:ext cx="0" cy="0"/>
          <a:chOff x="0" y="0"/>
          <a:chExt cx="0" cy="0"/>
        </a:xfrm>
      </p:grpSpPr>
      <p:sp>
        <p:nvSpPr>
          <p:cNvPr id="136" name="Shape 136"/>
          <p:cNvSpPr txBox="1"/>
          <p:nvPr>
            <p:ph type="title"/>
          </p:nvPr>
        </p:nvSpPr>
        <p:spPr>
          <a:xfrm>
            <a:off x="457200" y="205979"/>
            <a:ext cx="8229600" cy="857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rtl="0" algn="l">
              <a:spcBef>
                <a:spcPts val="0"/>
              </a:spcBef>
              <a:spcAft>
                <a:spcPts val="0"/>
              </a:spcAft>
              <a:buNone/>
              <a:defRPr sz="1800"/>
            </a:lvl3pPr>
            <a:lvl4pPr indent="0" lvl="3" rtl="0" algn="l">
              <a:spcBef>
                <a:spcPts val="0"/>
              </a:spcBef>
              <a:spcAft>
                <a:spcPts val="0"/>
              </a:spcAft>
              <a:buNone/>
              <a:defRPr sz="1800"/>
            </a:lvl4pPr>
            <a:lvl5pPr indent="0" lvl="4" rtl="0" algn="l">
              <a:spcBef>
                <a:spcPts val="0"/>
              </a:spcBef>
              <a:spcAft>
                <a:spcPts val="0"/>
              </a:spcAft>
              <a:buNone/>
              <a:defRPr sz="1800"/>
            </a:lvl5pPr>
            <a:lvl6pPr indent="0" lvl="5" marL="457200" rtl="0" algn="l">
              <a:spcBef>
                <a:spcPts val="0"/>
              </a:spcBef>
              <a:spcAft>
                <a:spcPts val="0"/>
              </a:spcAft>
              <a:buNone/>
              <a:defRPr sz="1800"/>
            </a:lvl6pPr>
            <a:lvl7pPr indent="0" lvl="6" marL="914400" rtl="0" algn="l">
              <a:spcBef>
                <a:spcPts val="0"/>
              </a:spcBef>
              <a:spcAft>
                <a:spcPts val="0"/>
              </a:spcAft>
              <a:buNone/>
              <a:defRPr sz="1800"/>
            </a:lvl7pPr>
            <a:lvl8pPr indent="0" lvl="7" marL="1371600" rtl="0" algn="l">
              <a:spcBef>
                <a:spcPts val="0"/>
              </a:spcBef>
              <a:spcAft>
                <a:spcPts val="0"/>
              </a:spcAft>
              <a:buNone/>
              <a:defRPr sz="1800"/>
            </a:lvl8pPr>
            <a:lvl9pPr indent="0" lvl="8" marL="1828800" rtl="0" algn="l">
              <a:spcBef>
                <a:spcPts val="0"/>
              </a:spcBef>
              <a:spcAft>
                <a:spcPts val="0"/>
              </a:spcAft>
              <a:buNone/>
              <a:defRPr sz="1800"/>
            </a:lvl9pPr>
          </a:lstStyle>
          <a:p/>
        </p:txBody>
      </p:sp>
      <p:sp>
        <p:nvSpPr>
          <p:cNvPr id="137" name="Shape 137"/>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2_Title and Content">
    <p:spTree>
      <p:nvGrpSpPr>
        <p:cNvPr id="138" name="Shape 138"/>
        <p:cNvGrpSpPr/>
        <p:nvPr/>
      </p:nvGrpSpPr>
      <p:grpSpPr>
        <a:xfrm>
          <a:off x="0" y="0"/>
          <a:ext cx="0" cy="0"/>
          <a:chOff x="0" y="0"/>
          <a:chExt cx="0" cy="0"/>
        </a:xfrm>
      </p:grpSpPr>
      <p:sp>
        <p:nvSpPr>
          <p:cNvPr id="139" name="Shape 139"/>
          <p:cNvSpPr txBox="1"/>
          <p:nvPr>
            <p:ph type="title"/>
          </p:nvPr>
        </p:nvSpPr>
        <p:spPr>
          <a:xfrm>
            <a:off x="366712" y="325437"/>
            <a:ext cx="8410499"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40" name="Shape 140"/>
          <p:cNvSpPr txBox="1"/>
          <p:nvPr>
            <p:ph idx="1" type="body"/>
          </p:nvPr>
        </p:nvSpPr>
        <p:spPr>
          <a:xfrm>
            <a:off x="366712" y="1074737"/>
            <a:ext cx="8410499" cy="3383098"/>
          </a:xfrm>
          <a:prstGeom prst="rect">
            <a:avLst/>
          </a:prstGeom>
          <a:noFill/>
          <a:ln>
            <a:noFill/>
          </a:ln>
        </p:spPr>
        <p:txBody>
          <a:bodyPr anchorCtr="0" anchor="t" bIns="91425" lIns="91425" rIns="91425" tIns="91425"/>
          <a:lstStyle>
            <a:lvl1pPr indent="88900" lvl="0" marL="0" marR="0" rtl="0" algn="l">
              <a:lnSpc>
                <a:spcPct val="100000"/>
              </a:lnSpc>
              <a:spcBef>
                <a:spcPts val="1200"/>
              </a:spcBef>
              <a:spcAft>
                <a:spcPts val="0"/>
              </a:spcAft>
              <a:buClr>
                <a:schemeClr val="lt1"/>
              </a:buClr>
              <a:buSzPct val="100000"/>
              <a:buFont typeface="Noto Sans Symbols"/>
              <a:buChar char="•"/>
              <a:defRPr b="0" i="0" sz="1400" u="none" cap="none" strike="noStrike">
                <a:solidFill>
                  <a:srgbClr val="000000"/>
                </a:solidFill>
                <a:latin typeface="Arial"/>
                <a:ea typeface="Arial"/>
                <a:cs typeface="Arial"/>
                <a:sym typeface="Arial"/>
              </a:defRPr>
            </a:lvl1pPr>
            <a:lvl2pPr indent="88900" lvl="1" marL="4572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2pPr>
            <a:lvl3pPr indent="88900" lvl="2" marL="9144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3pPr>
            <a:lvl4pPr indent="-122236" lvl="3" marL="1658936"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4pPr>
            <a:lvl5pPr indent="88900" lvl="4" marL="18288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p:spTree>
      <p:nvGrpSpPr>
        <p:cNvPr id="21" name="Shape 21"/>
        <p:cNvGrpSpPr/>
        <p:nvPr/>
      </p:nvGrpSpPr>
      <p:grpSpPr>
        <a:xfrm>
          <a:off x="0" y="0"/>
          <a:ext cx="0" cy="0"/>
          <a:chOff x="0" y="0"/>
          <a:chExt cx="0" cy="0"/>
        </a:xfrm>
      </p:grpSpPr>
      <p:sp>
        <p:nvSpPr>
          <p:cNvPr id="22" name="Shape 22"/>
          <p:cNvSpPr txBox="1"/>
          <p:nvPr>
            <p:ph type="title"/>
          </p:nvPr>
        </p:nvSpPr>
        <p:spPr>
          <a:xfrm>
            <a:off x="366725" y="240819"/>
            <a:ext cx="8410574" cy="460374"/>
          </a:xfrm>
          <a:prstGeom prst="rect">
            <a:avLst/>
          </a:prstGeom>
          <a:noFill/>
          <a:ln>
            <a:noFill/>
          </a:ln>
        </p:spPr>
        <p:txBody>
          <a:bodyPr anchorCtr="0" anchor="t" bIns="91425" lIns="91425" rIns="91425" tIns="91425"/>
          <a:lstStyle>
            <a:lvl1pPr indent="0" lvl="0" marL="0" marR="0" rtl="0" algn="ctr">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p:spTree>
      <p:nvGrpSpPr>
        <p:cNvPr id="141" name="Shape 141"/>
        <p:cNvGrpSpPr/>
        <p:nvPr/>
      </p:nvGrpSpPr>
      <p:grpSpPr>
        <a:xfrm>
          <a:off x="0" y="0"/>
          <a:ext cx="0" cy="0"/>
          <a:chOff x="0" y="0"/>
          <a:chExt cx="0" cy="0"/>
        </a:xfrm>
      </p:grpSpPr>
      <p:sp>
        <p:nvSpPr>
          <p:cNvPr id="142" name="Shape 142"/>
          <p:cNvSpPr txBox="1"/>
          <p:nvPr>
            <p:ph type="title"/>
          </p:nvPr>
        </p:nvSpPr>
        <p:spPr>
          <a:xfrm>
            <a:off x="366712" y="325437"/>
            <a:ext cx="8410574" cy="460373"/>
          </a:xfrm>
          <a:prstGeom prst="rect">
            <a:avLst/>
          </a:prstGeom>
          <a:noFill/>
          <a:ln>
            <a:noFill/>
          </a:ln>
        </p:spPr>
        <p:txBody>
          <a:bodyPr anchorCtr="0" anchor="t" bIns="91425" lIns="91425" rIns="91425" tIns="91425"/>
          <a:lstStyle>
            <a:lvl1pPr indent="0" lvl="0" marL="0" marR="0" rtl="0" algn="ctr">
              <a:lnSpc>
                <a:spcPct val="90000"/>
              </a:lnSpc>
              <a:spcBef>
                <a:spcPts val="0"/>
              </a:spcBef>
              <a:spcAft>
                <a:spcPts val="0"/>
              </a:spcAft>
              <a:buClr>
                <a:schemeClr val="dk2"/>
              </a:buClr>
              <a:buFont typeface="Arial"/>
              <a:buNone/>
              <a:defRPr b="1" i="0" sz="320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800" u="none" cap="none" strike="noStrike">
                <a:solidFill>
                  <a:srgbClr val="000000"/>
                </a:solidFill>
                <a:latin typeface="Arial"/>
                <a:ea typeface="Arial"/>
                <a:cs typeface="Arial"/>
                <a:sym typeface="Arial"/>
              </a:defRPr>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resentation Title">
    <p:spTree>
      <p:nvGrpSpPr>
        <p:cNvPr id="143" name="Shape 143"/>
        <p:cNvGrpSpPr/>
        <p:nvPr/>
      </p:nvGrpSpPr>
      <p:grpSpPr>
        <a:xfrm>
          <a:off x="0" y="0"/>
          <a:ext cx="0" cy="0"/>
          <a:chOff x="0" y="0"/>
          <a:chExt cx="0" cy="0"/>
        </a:xfrm>
      </p:grpSpPr>
      <p:sp>
        <p:nvSpPr>
          <p:cNvPr id="144" name="Shape 144"/>
          <p:cNvSpPr txBox="1"/>
          <p:nvPr>
            <p:ph idx="12" type="sldNum"/>
          </p:nvPr>
        </p:nvSpPr>
        <p:spPr>
          <a:xfrm>
            <a:off x="8553450" y="5021494"/>
            <a:ext cx="533399" cy="126900"/>
          </a:xfrm>
          <a:prstGeom prst="rect">
            <a:avLst/>
          </a:prstGeom>
          <a:noFill/>
          <a:ln>
            <a:noFill/>
          </a:ln>
        </p:spPr>
        <p:txBody>
          <a:bodyPr anchorCtr="0" anchor="t" bIns="45700" lIns="91425" rIns="91425" tIns="45700">
            <a:noAutofit/>
          </a:bodyPr>
          <a:lstStyle/>
          <a:p>
            <a:pPr indent="0" lvl="0" marL="0" marR="0" rtl="0" algn="l">
              <a:spcBef>
                <a:spcPts val="0"/>
              </a:spcBef>
              <a:buClr>
                <a:srgbClr val="4D4D4D"/>
              </a:buClr>
              <a:buSzPct val="25000"/>
              <a:buFont typeface="Arial"/>
              <a:buNone/>
            </a:pPr>
            <a:fld id="{00000000-1234-1234-1234-123412341234}" type="slidenum">
              <a:rPr b="0" i="0" lang="en-US" sz="1800" u="none" cap="none" strike="noStrike">
                <a:solidFill>
                  <a:srgbClr val="4D4D4D"/>
                </a:solidFill>
                <a:latin typeface="Arial"/>
                <a:ea typeface="Arial"/>
                <a:cs typeface="Arial"/>
                <a:sym typeface="Arial"/>
              </a:rPr>
              <a:t>‹#›</a:t>
            </a:fld>
          </a:p>
        </p:txBody>
      </p:sp>
      <p:sp>
        <p:nvSpPr>
          <p:cNvPr id="145" name="Shape 145"/>
          <p:cNvSpPr txBox="1"/>
          <p:nvPr>
            <p:ph type="ctrTitle"/>
          </p:nvPr>
        </p:nvSpPr>
        <p:spPr>
          <a:xfrm>
            <a:off x="890587" y="1312907"/>
            <a:ext cx="4384200" cy="10065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None/>
              <a:defRPr sz="1800"/>
            </a:lvl3pPr>
            <a:lvl4pPr indent="0" lvl="3" marL="0" marR="0" rtl="0" algn="l">
              <a:spcBef>
                <a:spcPts val="0"/>
              </a:spcBef>
              <a:spcAft>
                <a:spcPts val="0"/>
              </a:spcAft>
              <a:buNone/>
              <a:defRPr sz="1800"/>
            </a:lvl4pPr>
            <a:lvl5pPr indent="0" lvl="4" marL="0" marR="0" rtl="0" algn="l">
              <a:spcBef>
                <a:spcPts val="0"/>
              </a:spcBef>
              <a:spcAft>
                <a:spcPts val="0"/>
              </a:spcAft>
              <a:buNone/>
              <a:defRPr sz="1800"/>
            </a:lvl5pPr>
            <a:lvl6pPr indent="0" lvl="5" marL="457200" marR="0" rtl="0" algn="l">
              <a:spcBef>
                <a:spcPts val="0"/>
              </a:spcBef>
              <a:spcAft>
                <a:spcPts val="0"/>
              </a:spcAft>
              <a:buNone/>
              <a:defRPr sz="1800"/>
            </a:lvl6pPr>
            <a:lvl7pPr indent="0" lvl="6" marL="914400" marR="0" rtl="0" algn="l">
              <a:spcBef>
                <a:spcPts val="0"/>
              </a:spcBef>
              <a:spcAft>
                <a:spcPts val="0"/>
              </a:spcAft>
              <a:buNone/>
              <a:defRPr sz="1800"/>
            </a:lvl7pPr>
            <a:lvl8pPr indent="0" lvl="7" marL="1371600" marR="0" rtl="0" algn="l">
              <a:spcBef>
                <a:spcPts val="0"/>
              </a:spcBef>
              <a:spcAft>
                <a:spcPts val="0"/>
              </a:spcAft>
              <a:buNone/>
              <a:defRPr sz="1800"/>
            </a:lvl8pPr>
            <a:lvl9pPr indent="0" lvl="8" marL="1828800" marR="0" rtl="0" algn="l">
              <a:spcBef>
                <a:spcPts val="0"/>
              </a:spcBef>
              <a:spcAft>
                <a:spcPts val="0"/>
              </a:spcAft>
              <a:buNone/>
              <a:defRPr sz="1800"/>
            </a:lvl9pPr>
          </a:lstStyle>
          <a:p/>
        </p:txBody>
      </p:sp>
      <p:sp>
        <p:nvSpPr>
          <p:cNvPr id="146" name="Shape 146"/>
          <p:cNvSpPr txBox="1"/>
          <p:nvPr>
            <p:ph idx="1" type="subTitle"/>
          </p:nvPr>
        </p:nvSpPr>
        <p:spPr>
          <a:xfrm>
            <a:off x="890587" y="2633383"/>
            <a:ext cx="6048299" cy="3692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1pPr>
            <a:lvl2pPr indent="0" lvl="1" marL="457200" marR="0" rtl="0" algn="ctr">
              <a:lnSpc>
                <a:spcPct val="100000"/>
              </a:lnSpc>
              <a:spcBef>
                <a:spcPts val="48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2pPr>
            <a:lvl3pPr indent="0" lvl="2" marL="914400" marR="0" rtl="0" algn="ctr">
              <a:lnSpc>
                <a:spcPct val="100000"/>
              </a:lnSpc>
              <a:spcBef>
                <a:spcPts val="40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3pPr>
            <a:lvl4pPr indent="0" lvl="3" marL="1371600" marR="0" rtl="0" algn="ctr">
              <a:lnSpc>
                <a:spcPct val="100000"/>
              </a:lnSpc>
              <a:spcBef>
                <a:spcPts val="36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4pPr>
            <a:lvl5pPr indent="0" lvl="4" marL="1828800" marR="0" rtl="0" algn="ctr">
              <a:lnSpc>
                <a:spcPct val="100000"/>
              </a:lnSpc>
              <a:spcBef>
                <a:spcPts val="36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5pPr>
            <a:lvl6pPr indent="0" lvl="5" marL="22860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6pPr>
            <a:lvl7pPr indent="0" lvl="6" marL="27432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7pPr>
            <a:lvl8pPr indent="0" lvl="7" marL="32004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8pPr>
            <a:lvl9pPr indent="0" lvl="8" marL="36576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9pPr>
          </a:lstStyle>
          <a:p/>
        </p:txBody>
      </p:sp>
      <p:sp>
        <p:nvSpPr>
          <p:cNvPr id="147" name="Shape 147"/>
          <p:cNvSpPr txBox="1"/>
          <p:nvPr>
            <p:ph idx="2" type="body"/>
          </p:nvPr>
        </p:nvSpPr>
        <p:spPr>
          <a:xfrm>
            <a:off x="908582" y="3710101"/>
            <a:ext cx="5026500" cy="2768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Title and Content, no circles">
    <p:spTree>
      <p:nvGrpSpPr>
        <p:cNvPr id="148" name="Shape 148"/>
        <p:cNvGrpSpPr/>
        <p:nvPr/>
      </p:nvGrpSpPr>
      <p:grpSpPr>
        <a:xfrm>
          <a:off x="0" y="0"/>
          <a:ext cx="0" cy="0"/>
          <a:chOff x="0" y="0"/>
          <a:chExt cx="0" cy="0"/>
        </a:xfrm>
      </p:grpSpPr>
      <p:sp>
        <p:nvSpPr>
          <p:cNvPr id="149" name="Shape 149"/>
          <p:cNvSpPr txBox="1"/>
          <p:nvPr>
            <p:ph type="title"/>
          </p:nvPr>
        </p:nvSpPr>
        <p:spPr>
          <a:xfrm>
            <a:off x="366712" y="325437"/>
            <a:ext cx="8410499"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50" name="Shape 150"/>
          <p:cNvSpPr txBox="1"/>
          <p:nvPr>
            <p:ph idx="1" type="body"/>
          </p:nvPr>
        </p:nvSpPr>
        <p:spPr>
          <a:xfrm>
            <a:off x="366712" y="1074737"/>
            <a:ext cx="8410499" cy="3383098"/>
          </a:xfrm>
          <a:prstGeom prst="rect">
            <a:avLst/>
          </a:prstGeom>
          <a:noFill/>
          <a:ln>
            <a:noFill/>
          </a:ln>
        </p:spPr>
        <p:txBody>
          <a:bodyPr anchorCtr="0" anchor="t" bIns="91425" lIns="91425" rIns="91425" tIns="91425"/>
          <a:lstStyle>
            <a:lvl1pPr indent="88900" lvl="0" marL="0" marR="0" rtl="0" algn="l">
              <a:lnSpc>
                <a:spcPct val="100000"/>
              </a:lnSpc>
              <a:spcBef>
                <a:spcPts val="1200"/>
              </a:spcBef>
              <a:spcAft>
                <a:spcPts val="0"/>
              </a:spcAft>
              <a:buClr>
                <a:schemeClr val="accent1"/>
              </a:buClr>
              <a:buSzPct val="100000"/>
              <a:buFont typeface="Noto Sans Symbols"/>
              <a:buChar char="•"/>
              <a:defRPr b="0" i="0" sz="1400" u="none" cap="none" strike="noStrike">
                <a:solidFill>
                  <a:srgbClr val="000000"/>
                </a:solidFill>
                <a:latin typeface="Arial"/>
                <a:ea typeface="Arial"/>
                <a:cs typeface="Arial"/>
                <a:sym typeface="Arial"/>
              </a:defRPr>
            </a:lvl1pPr>
            <a:lvl2pPr indent="88900" lvl="1" marL="457200"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2pPr>
            <a:lvl3pPr indent="88900" lvl="2" marL="914400"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3pPr>
            <a:lvl4pPr indent="-122236" lvl="3" marL="1658936"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4pPr>
            <a:lvl5pPr indent="88900" lvl="4" marL="1828800"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votal Title Slide">
    <p:bg>
      <p:bgPr>
        <a:solidFill>
          <a:schemeClr val="accent1"/>
        </a:solidFill>
      </p:bgPr>
    </p:bg>
    <p:spTree>
      <p:nvGrpSpPr>
        <p:cNvPr id="151" name="Shape 151"/>
        <p:cNvGrpSpPr/>
        <p:nvPr/>
      </p:nvGrpSpPr>
      <p:grpSpPr>
        <a:xfrm>
          <a:off x="0" y="0"/>
          <a:ext cx="0" cy="0"/>
          <a:chOff x="0" y="0"/>
          <a:chExt cx="0" cy="0"/>
        </a:xfrm>
      </p:grpSpPr>
      <p:sp>
        <p:nvSpPr>
          <p:cNvPr id="152" name="Shape 152"/>
          <p:cNvSpPr/>
          <p:nvPr/>
        </p:nvSpPr>
        <p:spPr>
          <a:xfrm>
            <a:off x="0" y="0"/>
            <a:ext cx="9144000" cy="5143499"/>
          </a:xfrm>
          <a:prstGeom prst="rect">
            <a:avLst/>
          </a:prstGeom>
          <a:solidFill>
            <a:srgbClr val="000000"/>
          </a:solidFill>
          <a:ln>
            <a:noFill/>
          </a:ln>
        </p:spPr>
        <p:txBody>
          <a:bodyPr anchorCtr="0" anchor="ctr" bIns="45700" lIns="91425" rIns="91425" tIns="45700">
            <a:noAutofit/>
          </a:bodyPr>
          <a:lstStyle/>
          <a:p>
            <a:pPr indent="0" lvl="0" marL="0" marR="0" rtl="0" algn="ctr">
              <a:spcBef>
                <a:spcPts val="0"/>
              </a:spcBef>
              <a:buClr>
                <a:srgbClr val="FFFFFF"/>
              </a:buClr>
              <a:buFont typeface="Arial"/>
              <a:buNone/>
            </a:pPr>
            <a:r>
              <a:t/>
            </a:r>
            <a:endParaRPr sz="1800">
              <a:solidFill>
                <a:srgbClr val="FFFFFF"/>
              </a:solidFill>
              <a:latin typeface="Arial"/>
              <a:ea typeface="Arial"/>
              <a:cs typeface="Arial"/>
              <a:sym typeface="Arial"/>
            </a:endParaRPr>
          </a:p>
        </p:txBody>
      </p:sp>
      <p:sp>
        <p:nvSpPr>
          <p:cNvPr id="153" name="Shape 153"/>
          <p:cNvSpPr txBox="1"/>
          <p:nvPr/>
        </p:nvSpPr>
        <p:spPr>
          <a:xfrm>
            <a:off x="1701800" y="3094038"/>
            <a:ext cx="5689498" cy="446099"/>
          </a:xfrm>
          <a:prstGeom prst="rect">
            <a:avLst/>
          </a:prstGeom>
          <a:noFill/>
          <a:ln>
            <a:noFill/>
          </a:ln>
        </p:spPr>
        <p:txBody>
          <a:bodyPr anchorCtr="0" anchor="t" bIns="45700" lIns="91425" rIns="91425" tIns="45700">
            <a:noAutofit/>
          </a:bodyPr>
          <a:lstStyle/>
          <a:p>
            <a:pPr indent="0" lvl="0" marL="0" marR="0" rtl="0" algn="ctr">
              <a:spcBef>
                <a:spcPts val="0"/>
              </a:spcBef>
              <a:buClr>
                <a:srgbClr val="F27C3A"/>
              </a:buClr>
              <a:buSzPct val="25000"/>
              <a:buFont typeface="Arial"/>
              <a:buNone/>
            </a:pPr>
            <a:r>
              <a:rPr lang="en-US" sz="2250">
                <a:solidFill>
                  <a:srgbClr val="F27C3A"/>
                </a:solidFill>
                <a:latin typeface="Arial"/>
                <a:ea typeface="Arial"/>
                <a:cs typeface="Arial"/>
                <a:sym typeface="Arial"/>
              </a:rPr>
              <a:t>BUILT FOR THE </a:t>
            </a:r>
            <a:r>
              <a:rPr lang="en-US" sz="2250">
                <a:solidFill>
                  <a:srgbClr val="3EA7BC"/>
                </a:solidFill>
                <a:latin typeface="Arial"/>
                <a:ea typeface="Arial"/>
                <a:cs typeface="Arial"/>
                <a:sym typeface="Arial"/>
              </a:rPr>
              <a:t>SPEED OF BUSINESS</a:t>
            </a:r>
          </a:p>
        </p:txBody>
      </p:sp>
      <p:pic>
        <p:nvPicPr>
          <p:cNvPr id="154" name="Shape 154"/>
          <p:cNvPicPr preferRelativeResize="0"/>
          <p:nvPr/>
        </p:nvPicPr>
        <p:blipFill rotWithShape="1">
          <a:blip r:embed="rId2">
            <a:alphaModFix/>
          </a:blip>
          <a:srcRect b="0" l="0" r="5547" t="0"/>
          <a:stretch/>
        </p:blipFill>
        <p:spPr>
          <a:xfrm>
            <a:off x="1973263" y="1658938"/>
            <a:ext cx="5189398" cy="1260598"/>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p:spTree>
      <p:nvGrpSpPr>
        <p:cNvPr id="155" name="Shape 155"/>
        <p:cNvGrpSpPr/>
        <p:nvPr/>
      </p:nvGrpSpPr>
      <p:grpSpPr>
        <a:xfrm>
          <a:off x="0" y="0"/>
          <a:ext cx="0" cy="0"/>
          <a:chOff x="0" y="0"/>
          <a:chExt cx="0" cy="0"/>
        </a:xfrm>
      </p:grpSpPr>
      <p:sp>
        <p:nvSpPr>
          <p:cNvPr id="156" name="Shape 156"/>
          <p:cNvSpPr/>
          <p:nvPr/>
        </p:nvSpPr>
        <p:spPr>
          <a:xfrm>
            <a:off x="0" y="4629150"/>
            <a:ext cx="9144000" cy="385800"/>
          </a:xfrm>
          <a:prstGeom prst="rect">
            <a:avLst/>
          </a:prstGeom>
          <a:solidFill>
            <a:srgbClr val="00786E"/>
          </a:solidFill>
          <a:ln>
            <a:noFill/>
          </a:ln>
        </p:spPr>
        <p:txBody>
          <a:bodyPr anchorCtr="0" anchor="ctr" bIns="45700" lIns="91425" rIns="91425" tIns="45700">
            <a:noAutofit/>
          </a:bodyPr>
          <a:lstStyle/>
          <a:p>
            <a:pPr indent="0" lvl="0" marL="0" marR="0" rtl="0" algn="l">
              <a:spcBef>
                <a:spcPts val="0"/>
              </a:spcBef>
              <a:buClr>
                <a:srgbClr val="FFFFFF"/>
              </a:buClr>
              <a:buFont typeface="Arial"/>
              <a:buNone/>
            </a:pPr>
            <a:r>
              <a:t/>
            </a:r>
            <a:endParaRPr sz="1800">
              <a:solidFill>
                <a:srgbClr val="FFFFFF"/>
              </a:solidFill>
              <a:latin typeface="Arial"/>
              <a:ea typeface="Arial"/>
              <a:cs typeface="Arial"/>
              <a:sym typeface="Arial"/>
            </a:endParaRPr>
          </a:p>
        </p:txBody>
      </p:sp>
      <p:sp>
        <p:nvSpPr>
          <p:cNvPr id="157" name="Shape 157"/>
          <p:cNvSpPr txBox="1"/>
          <p:nvPr/>
        </p:nvSpPr>
        <p:spPr>
          <a:xfrm flipH="1">
            <a:off x="8553450" y="5021262"/>
            <a:ext cx="533399" cy="123899"/>
          </a:xfrm>
          <a:prstGeom prst="rect">
            <a:avLst/>
          </a:prstGeom>
          <a:noFill/>
          <a:ln>
            <a:noFill/>
          </a:ln>
        </p:spPr>
        <p:txBody>
          <a:bodyPr anchorCtr="0" anchor="t" bIns="0" lIns="0" rIns="0" tIns="0">
            <a:noAutofit/>
          </a:bodyPr>
          <a:lstStyle/>
          <a:p>
            <a:pPr indent="0" lvl="0" marL="0" marR="0" rtl="0" algn="r">
              <a:spcBef>
                <a:spcPts val="0"/>
              </a:spcBef>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p>
        </p:txBody>
      </p:sp>
      <p:sp>
        <p:nvSpPr>
          <p:cNvPr id="158" name="Shape 158"/>
          <p:cNvSpPr txBox="1"/>
          <p:nvPr/>
        </p:nvSpPr>
        <p:spPr>
          <a:xfrm>
            <a:off x="366712" y="5018087"/>
            <a:ext cx="2274900" cy="99900"/>
          </a:xfrm>
          <a:prstGeom prst="rect">
            <a:avLst/>
          </a:prstGeom>
          <a:noFill/>
          <a:ln>
            <a:noFill/>
          </a:ln>
        </p:spPr>
        <p:txBody>
          <a:bodyPr anchorCtr="0" anchor="t" bIns="0" lIns="0" rIns="0" tIns="0">
            <a:noAutofit/>
          </a:bodyPr>
          <a:lstStyle/>
          <a:p>
            <a:pPr indent="0" lvl="0" marL="0" marR="0" rtl="0" algn="l">
              <a:spcBef>
                <a:spcPts val="0"/>
              </a:spcBef>
              <a:buClr>
                <a:srgbClr val="7F7F7F"/>
              </a:buClr>
              <a:buSzPct val="25000"/>
              <a:buFont typeface="Arial"/>
              <a:buNone/>
            </a:pPr>
            <a:r>
              <a:rPr lang="en-US" sz="600">
                <a:solidFill>
                  <a:srgbClr val="7F7F7F"/>
                </a:solidFill>
                <a:latin typeface="Arial"/>
                <a:ea typeface="Arial"/>
                <a:cs typeface="Arial"/>
                <a:sym typeface="Arial"/>
              </a:rPr>
              <a:t>© Copyright 2013 Pivotal. All rights reserved.</a:t>
            </a:r>
          </a:p>
        </p:txBody>
      </p:sp>
      <p:pic>
        <p:nvPicPr>
          <p:cNvPr id="159" name="Shape 159"/>
          <p:cNvPicPr preferRelativeResize="0"/>
          <p:nvPr/>
        </p:nvPicPr>
        <p:blipFill rotWithShape="1">
          <a:blip r:embed="rId2">
            <a:alphaModFix/>
          </a:blip>
          <a:srcRect b="0" l="0" r="0" t="0"/>
          <a:stretch/>
        </p:blipFill>
        <p:spPr>
          <a:xfrm>
            <a:off x="7942263" y="4713287"/>
            <a:ext cx="957298" cy="220800"/>
          </a:xfrm>
          <a:prstGeom prst="rect">
            <a:avLst/>
          </a:prstGeom>
          <a:noFill/>
          <a:ln>
            <a:noFill/>
          </a:ln>
        </p:spPr>
      </p:pic>
      <p:sp>
        <p:nvSpPr>
          <p:cNvPr id="160" name="Shape 160"/>
          <p:cNvSpPr txBox="1"/>
          <p:nvPr>
            <p:ph type="ctrTitle"/>
          </p:nvPr>
        </p:nvSpPr>
        <p:spPr>
          <a:xfrm>
            <a:off x="890587" y="1312907"/>
            <a:ext cx="4384200" cy="10065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None/>
              <a:defRPr sz="1800"/>
            </a:lvl3pPr>
            <a:lvl4pPr indent="0" lvl="3" marL="0" marR="0" rtl="0" algn="l">
              <a:spcBef>
                <a:spcPts val="0"/>
              </a:spcBef>
              <a:spcAft>
                <a:spcPts val="0"/>
              </a:spcAft>
              <a:buNone/>
              <a:defRPr sz="1800"/>
            </a:lvl4pPr>
            <a:lvl5pPr indent="0" lvl="4" marL="0" marR="0" rtl="0" algn="l">
              <a:spcBef>
                <a:spcPts val="0"/>
              </a:spcBef>
              <a:spcAft>
                <a:spcPts val="0"/>
              </a:spcAft>
              <a:buNone/>
              <a:defRPr sz="1800"/>
            </a:lvl5pPr>
            <a:lvl6pPr indent="0" lvl="5" marL="457200" marR="0" rtl="0" algn="l">
              <a:spcBef>
                <a:spcPts val="0"/>
              </a:spcBef>
              <a:spcAft>
                <a:spcPts val="0"/>
              </a:spcAft>
              <a:buNone/>
              <a:defRPr sz="1800"/>
            </a:lvl6pPr>
            <a:lvl7pPr indent="0" lvl="6" marL="914400" marR="0" rtl="0" algn="l">
              <a:spcBef>
                <a:spcPts val="0"/>
              </a:spcBef>
              <a:spcAft>
                <a:spcPts val="0"/>
              </a:spcAft>
              <a:buNone/>
              <a:defRPr sz="1800"/>
            </a:lvl7pPr>
            <a:lvl8pPr indent="0" lvl="7" marL="1371600" marR="0" rtl="0" algn="l">
              <a:spcBef>
                <a:spcPts val="0"/>
              </a:spcBef>
              <a:spcAft>
                <a:spcPts val="0"/>
              </a:spcAft>
              <a:buNone/>
              <a:defRPr sz="1800"/>
            </a:lvl8pPr>
            <a:lvl9pPr indent="0" lvl="8" marL="1828800" marR="0" rtl="0" algn="l">
              <a:spcBef>
                <a:spcPts val="0"/>
              </a:spcBef>
              <a:spcAft>
                <a:spcPts val="0"/>
              </a:spcAft>
              <a:buNone/>
              <a:defRPr sz="1800"/>
            </a:lvl9pPr>
          </a:lstStyle>
          <a:p/>
        </p:txBody>
      </p:sp>
      <p:sp>
        <p:nvSpPr>
          <p:cNvPr id="161" name="Shape 161"/>
          <p:cNvSpPr txBox="1"/>
          <p:nvPr>
            <p:ph idx="1" type="subTitle"/>
          </p:nvPr>
        </p:nvSpPr>
        <p:spPr>
          <a:xfrm>
            <a:off x="890587" y="2633383"/>
            <a:ext cx="6048299" cy="3692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1pPr>
            <a:lvl2pPr indent="0" lvl="1" marL="457200" marR="0" rtl="0" algn="ctr">
              <a:lnSpc>
                <a:spcPct val="100000"/>
              </a:lnSpc>
              <a:spcBef>
                <a:spcPts val="48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2pPr>
            <a:lvl3pPr indent="0" lvl="2" marL="914400" marR="0" rtl="0" algn="ctr">
              <a:lnSpc>
                <a:spcPct val="100000"/>
              </a:lnSpc>
              <a:spcBef>
                <a:spcPts val="40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3pPr>
            <a:lvl4pPr indent="0" lvl="3" marL="1371600" marR="0" rtl="0" algn="ctr">
              <a:lnSpc>
                <a:spcPct val="100000"/>
              </a:lnSpc>
              <a:spcBef>
                <a:spcPts val="36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4pPr>
            <a:lvl5pPr indent="0" lvl="4" marL="1828800" marR="0" rtl="0" algn="ctr">
              <a:lnSpc>
                <a:spcPct val="100000"/>
              </a:lnSpc>
              <a:spcBef>
                <a:spcPts val="36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5pPr>
            <a:lvl6pPr indent="0" lvl="5" marL="22860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6pPr>
            <a:lvl7pPr indent="0" lvl="6" marL="27432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7pPr>
            <a:lvl8pPr indent="0" lvl="7" marL="32004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8pPr>
            <a:lvl9pPr indent="0" lvl="8" marL="36576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9pPr>
          </a:lstStyle>
          <a:p/>
        </p:txBody>
      </p:sp>
      <p:sp>
        <p:nvSpPr>
          <p:cNvPr id="162" name="Shape 162"/>
          <p:cNvSpPr txBox="1"/>
          <p:nvPr>
            <p:ph idx="2" type="body"/>
          </p:nvPr>
        </p:nvSpPr>
        <p:spPr>
          <a:xfrm>
            <a:off x="908582" y="3710101"/>
            <a:ext cx="5026500" cy="2768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p:spTree>
      <p:nvGrpSpPr>
        <p:cNvPr id="163" name="Shape 163"/>
        <p:cNvGrpSpPr/>
        <p:nvPr/>
      </p:nvGrpSpPr>
      <p:grpSpPr>
        <a:xfrm>
          <a:off x="0" y="0"/>
          <a:ext cx="0" cy="0"/>
          <a:chOff x="0" y="0"/>
          <a:chExt cx="0" cy="0"/>
        </a:xfrm>
      </p:grpSpPr>
      <p:sp>
        <p:nvSpPr>
          <p:cNvPr id="164" name="Shape 164"/>
          <p:cNvSpPr/>
          <p:nvPr/>
        </p:nvSpPr>
        <p:spPr>
          <a:xfrm>
            <a:off x="0" y="0"/>
            <a:ext cx="9144000" cy="5143499"/>
          </a:xfrm>
          <a:prstGeom prst="rect">
            <a:avLst/>
          </a:prstGeom>
          <a:solidFill>
            <a:srgbClr val="000000"/>
          </a:solidFill>
          <a:ln cap="flat" cmpd="sng" w="12700">
            <a:solidFill>
              <a:schemeClr val="lt2"/>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FFFFFF"/>
              </a:buClr>
              <a:buFont typeface="Arial"/>
              <a:buNone/>
            </a:pPr>
            <a:r>
              <a:t/>
            </a:r>
            <a:endParaRPr sz="1800">
              <a:solidFill>
                <a:srgbClr val="FFFFFF"/>
              </a:solidFill>
              <a:latin typeface="Arial"/>
              <a:ea typeface="Arial"/>
              <a:cs typeface="Arial"/>
              <a:sym typeface="Arial"/>
            </a:endParaRPr>
          </a:p>
        </p:txBody>
      </p:sp>
      <p:sp>
        <p:nvSpPr>
          <p:cNvPr id="165" name="Shape 165"/>
          <p:cNvSpPr/>
          <p:nvPr/>
        </p:nvSpPr>
        <p:spPr>
          <a:xfrm>
            <a:off x="0" y="4629150"/>
            <a:ext cx="9144000" cy="385800"/>
          </a:xfrm>
          <a:prstGeom prst="rect">
            <a:avLst/>
          </a:prstGeom>
          <a:solidFill>
            <a:srgbClr val="00685D"/>
          </a:solidFill>
          <a:ln>
            <a:noFill/>
          </a:ln>
        </p:spPr>
        <p:txBody>
          <a:bodyPr anchorCtr="0" anchor="ctr" bIns="45700" lIns="91425" rIns="91425" tIns="45700">
            <a:noAutofit/>
          </a:bodyPr>
          <a:lstStyle/>
          <a:p>
            <a:pPr indent="0" lvl="0" marL="0" marR="0" rtl="0" algn="l">
              <a:spcBef>
                <a:spcPts val="0"/>
              </a:spcBef>
              <a:buClr>
                <a:srgbClr val="FFFFFF"/>
              </a:buClr>
              <a:buFont typeface="Arial"/>
              <a:buNone/>
            </a:pPr>
            <a:r>
              <a:t/>
            </a:r>
            <a:endParaRPr sz="1800">
              <a:solidFill>
                <a:srgbClr val="FFFFFF"/>
              </a:solidFill>
              <a:latin typeface="Arial"/>
              <a:ea typeface="Arial"/>
              <a:cs typeface="Arial"/>
              <a:sym typeface="Arial"/>
            </a:endParaRPr>
          </a:p>
        </p:txBody>
      </p:sp>
      <p:sp>
        <p:nvSpPr>
          <p:cNvPr id="166" name="Shape 166"/>
          <p:cNvSpPr txBox="1"/>
          <p:nvPr/>
        </p:nvSpPr>
        <p:spPr>
          <a:xfrm flipH="1">
            <a:off x="8553450" y="5021262"/>
            <a:ext cx="533399" cy="123899"/>
          </a:xfrm>
          <a:prstGeom prst="rect">
            <a:avLst/>
          </a:prstGeom>
          <a:noFill/>
          <a:ln>
            <a:noFill/>
          </a:ln>
        </p:spPr>
        <p:txBody>
          <a:bodyPr anchorCtr="0" anchor="t" bIns="0" lIns="0" rIns="0" tIns="0">
            <a:noAutofit/>
          </a:bodyPr>
          <a:lstStyle/>
          <a:p>
            <a:pPr indent="0" lvl="0" marL="0" marR="0" rtl="0" algn="r">
              <a:spcBef>
                <a:spcPts val="0"/>
              </a:spcBef>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p>
        </p:txBody>
      </p:sp>
      <p:sp>
        <p:nvSpPr>
          <p:cNvPr id="167" name="Shape 167"/>
          <p:cNvSpPr txBox="1"/>
          <p:nvPr/>
        </p:nvSpPr>
        <p:spPr>
          <a:xfrm>
            <a:off x="366712" y="5018087"/>
            <a:ext cx="2274900" cy="99900"/>
          </a:xfrm>
          <a:prstGeom prst="rect">
            <a:avLst/>
          </a:prstGeom>
          <a:noFill/>
          <a:ln>
            <a:noFill/>
          </a:ln>
        </p:spPr>
        <p:txBody>
          <a:bodyPr anchorCtr="0" anchor="t" bIns="0" lIns="0" rIns="0" tIns="0">
            <a:noAutofit/>
          </a:bodyPr>
          <a:lstStyle/>
          <a:p>
            <a:pPr indent="0" lvl="0" marL="0" marR="0" rtl="0" algn="l">
              <a:spcBef>
                <a:spcPts val="0"/>
              </a:spcBef>
              <a:buClr>
                <a:srgbClr val="7F7F7F"/>
              </a:buClr>
              <a:buSzPct val="25000"/>
              <a:buFont typeface="Arial"/>
              <a:buNone/>
            </a:pPr>
            <a:r>
              <a:rPr lang="en-US" sz="600">
                <a:solidFill>
                  <a:srgbClr val="7F7F7F"/>
                </a:solidFill>
                <a:latin typeface="Arial"/>
                <a:ea typeface="Arial"/>
                <a:cs typeface="Arial"/>
                <a:sym typeface="Arial"/>
              </a:rPr>
              <a:t>© Copyright 2013 Pivotal. All rights reserved.</a:t>
            </a:r>
          </a:p>
        </p:txBody>
      </p:sp>
      <p:pic>
        <p:nvPicPr>
          <p:cNvPr id="168" name="Shape 168"/>
          <p:cNvPicPr preferRelativeResize="0"/>
          <p:nvPr/>
        </p:nvPicPr>
        <p:blipFill rotWithShape="1">
          <a:blip r:embed="rId2">
            <a:alphaModFix/>
          </a:blip>
          <a:srcRect b="0" l="0" r="0" t="0"/>
          <a:stretch/>
        </p:blipFill>
        <p:spPr>
          <a:xfrm>
            <a:off x="7942263" y="4713287"/>
            <a:ext cx="957298" cy="220800"/>
          </a:xfrm>
          <a:prstGeom prst="rect">
            <a:avLst/>
          </a:prstGeom>
          <a:noFill/>
          <a:ln>
            <a:noFill/>
          </a:ln>
        </p:spPr>
      </p:pic>
      <p:sp>
        <p:nvSpPr>
          <p:cNvPr id="169" name="Shape 169"/>
          <p:cNvSpPr txBox="1"/>
          <p:nvPr>
            <p:ph type="ctrTitle"/>
          </p:nvPr>
        </p:nvSpPr>
        <p:spPr>
          <a:xfrm>
            <a:off x="1017587" y="1739930"/>
            <a:ext cx="6048299" cy="6207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accent3"/>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None/>
              <a:defRPr sz="1800"/>
            </a:lvl3pPr>
            <a:lvl4pPr indent="0" lvl="3" marL="0" marR="0" rtl="0" algn="l">
              <a:spcBef>
                <a:spcPts val="0"/>
              </a:spcBef>
              <a:spcAft>
                <a:spcPts val="0"/>
              </a:spcAft>
              <a:buNone/>
              <a:defRPr sz="1800"/>
            </a:lvl4pPr>
            <a:lvl5pPr indent="0" lvl="4" marL="0" marR="0" rtl="0" algn="l">
              <a:spcBef>
                <a:spcPts val="0"/>
              </a:spcBef>
              <a:spcAft>
                <a:spcPts val="0"/>
              </a:spcAft>
              <a:buNone/>
              <a:defRPr sz="1800"/>
            </a:lvl5pPr>
            <a:lvl6pPr indent="0" lvl="5" marL="457200" marR="0" rtl="0" algn="l">
              <a:spcBef>
                <a:spcPts val="0"/>
              </a:spcBef>
              <a:spcAft>
                <a:spcPts val="0"/>
              </a:spcAft>
              <a:buNone/>
              <a:defRPr sz="1800"/>
            </a:lvl6pPr>
            <a:lvl7pPr indent="0" lvl="6" marL="914400" marR="0" rtl="0" algn="l">
              <a:spcBef>
                <a:spcPts val="0"/>
              </a:spcBef>
              <a:spcAft>
                <a:spcPts val="0"/>
              </a:spcAft>
              <a:buNone/>
              <a:defRPr sz="1800"/>
            </a:lvl7pPr>
            <a:lvl8pPr indent="0" lvl="7" marL="1371600" marR="0" rtl="0" algn="l">
              <a:spcBef>
                <a:spcPts val="0"/>
              </a:spcBef>
              <a:spcAft>
                <a:spcPts val="0"/>
              </a:spcAft>
              <a:buNone/>
              <a:defRPr sz="1800"/>
            </a:lvl8pPr>
            <a:lvl9pPr indent="0" lvl="8" marL="1828800" marR="0" rtl="0" algn="l">
              <a:spcBef>
                <a:spcPts val="0"/>
              </a:spcBef>
              <a:spcAft>
                <a:spcPts val="0"/>
              </a:spcAft>
              <a:buNone/>
              <a:defRPr sz="1800"/>
            </a:lvl9pPr>
          </a:lstStyle>
          <a:p/>
        </p:txBody>
      </p:sp>
      <p:sp>
        <p:nvSpPr>
          <p:cNvPr id="170" name="Shape 170"/>
          <p:cNvSpPr txBox="1"/>
          <p:nvPr>
            <p:ph idx="1" type="body"/>
          </p:nvPr>
        </p:nvSpPr>
        <p:spPr>
          <a:xfrm>
            <a:off x="1026053" y="2447126"/>
            <a:ext cx="6048299" cy="562800"/>
          </a:xfrm>
          <a:prstGeom prst="rect">
            <a:avLst/>
          </a:prstGeom>
          <a:noFill/>
          <a:ln>
            <a:noFill/>
          </a:ln>
        </p:spPr>
        <p:txBody>
          <a:bodyPr anchorCtr="0" anchor="t" bIns="91425" lIns="91425" rIns="91425" tIns="91425"/>
          <a:lstStyle>
            <a:lvl1pPr indent="0" lvl="0" marL="0" marR="0" rtl="0" algn="l">
              <a:lnSpc>
                <a:spcPct val="100000"/>
              </a:lnSpc>
              <a:spcBef>
                <a:spcPts val="1200"/>
              </a:spcBef>
              <a:spcAft>
                <a:spcPts val="0"/>
              </a:spcAft>
              <a:buClr>
                <a:srgbClr val="1C7B7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300"/>
              </a:spcBef>
              <a:spcAft>
                <a:spcPts val="0"/>
              </a:spcAft>
              <a:buClr>
                <a:srgbClr val="1C7B7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with Subtitle and Content">
    <p:spTree>
      <p:nvGrpSpPr>
        <p:cNvPr id="171" name="Shape 171"/>
        <p:cNvGrpSpPr/>
        <p:nvPr/>
      </p:nvGrpSpPr>
      <p:grpSpPr>
        <a:xfrm>
          <a:off x="0" y="0"/>
          <a:ext cx="0" cy="0"/>
          <a:chOff x="0" y="0"/>
          <a:chExt cx="0" cy="0"/>
        </a:xfrm>
      </p:grpSpPr>
      <p:sp>
        <p:nvSpPr>
          <p:cNvPr id="172" name="Shape 172"/>
          <p:cNvSpPr txBox="1"/>
          <p:nvPr>
            <p:ph idx="1" type="body"/>
          </p:nvPr>
        </p:nvSpPr>
        <p:spPr>
          <a:xfrm>
            <a:off x="366712" y="785812"/>
            <a:ext cx="8410499" cy="346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73" name="Shape 173"/>
          <p:cNvSpPr txBox="1"/>
          <p:nvPr>
            <p:ph type="title"/>
          </p:nvPr>
        </p:nvSpPr>
        <p:spPr>
          <a:xfrm>
            <a:off x="366712" y="325437"/>
            <a:ext cx="8410499"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74" name="Shape 174"/>
          <p:cNvSpPr txBox="1"/>
          <p:nvPr>
            <p:ph idx="2" type="body"/>
          </p:nvPr>
        </p:nvSpPr>
        <p:spPr>
          <a:xfrm>
            <a:off x="366713" y="1419224"/>
            <a:ext cx="8410499" cy="3038398"/>
          </a:xfrm>
          <a:prstGeom prst="rect">
            <a:avLst/>
          </a:prstGeom>
          <a:noFill/>
          <a:ln>
            <a:noFill/>
          </a:ln>
        </p:spPr>
        <p:txBody>
          <a:bodyPr anchorCtr="0" anchor="t" bIns="91425" lIns="91425" rIns="91425" tIns="91425"/>
          <a:lstStyle>
            <a:lvl1pPr indent="88900" lvl="0" marL="0" marR="0" rtl="0" algn="l">
              <a:lnSpc>
                <a:spcPct val="100000"/>
              </a:lnSpc>
              <a:spcBef>
                <a:spcPts val="1200"/>
              </a:spcBef>
              <a:spcAft>
                <a:spcPts val="0"/>
              </a:spcAft>
              <a:buClr>
                <a:schemeClr val="lt1"/>
              </a:buClr>
              <a:buSzPct val="100000"/>
              <a:buFont typeface="Noto Sans Symbols"/>
              <a:buChar char="•"/>
              <a:defRPr b="0" i="0" sz="1400" u="none" cap="none" strike="noStrike">
                <a:solidFill>
                  <a:srgbClr val="000000"/>
                </a:solidFill>
                <a:latin typeface="Arial"/>
                <a:ea typeface="Arial"/>
                <a:cs typeface="Arial"/>
                <a:sym typeface="Arial"/>
              </a:defRPr>
            </a:lvl1pPr>
            <a:lvl2pPr indent="88900" lvl="1" marL="4572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2pPr>
            <a:lvl3pPr indent="88900" lvl="2" marL="9144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3pPr>
            <a:lvl4pPr indent="-122236" lvl="3" marL="1658936"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4pPr>
            <a:lvl5pPr indent="88900" lvl="4" marL="18288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with Subtitle Only">
    <p:spTree>
      <p:nvGrpSpPr>
        <p:cNvPr id="175" name="Shape 175"/>
        <p:cNvGrpSpPr/>
        <p:nvPr/>
      </p:nvGrpSpPr>
      <p:grpSpPr>
        <a:xfrm>
          <a:off x="0" y="0"/>
          <a:ext cx="0" cy="0"/>
          <a:chOff x="0" y="0"/>
          <a:chExt cx="0" cy="0"/>
        </a:xfrm>
      </p:grpSpPr>
      <p:sp>
        <p:nvSpPr>
          <p:cNvPr id="176" name="Shape 176"/>
          <p:cNvSpPr txBox="1"/>
          <p:nvPr>
            <p:ph idx="1" type="body"/>
          </p:nvPr>
        </p:nvSpPr>
        <p:spPr>
          <a:xfrm>
            <a:off x="366712" y="785812"/>
            <a:ext cx="8410499" cy="346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77" name="Shape 177"/>
          <p:cNvSpPr txBox="1"/>
          <p:nvPr>
            <p:ph type="title"/>
          </p:nvPr>
        </p:nvSpPr>
        <p:spPr>
          <a:xfrm>
            <a:off x="366712" y="325437"/>
            <a:ext cx="8410499"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Footer bar only">
    <p:spTree>
      <p:nvGrpSpPr>
        <p:cNvPr id="178" name="Shape 178"/>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ck background">
    <p:spTree>
      <p:nvGrpSpPr>
        <p:cNvPr id="179" name="Shape 179"/>
        <p:cNvGrpSpPr/>
        <p:nvPr/>
      </p:nvGrpSpPr>
      <p:grpSpPr>
        <a:xfrm>
          <a:off x="0" y="0"/>
          <a:ext cx="0" cy="0"/>
          <a:chOff x="0" y="0"/>
          <a:chExt cx="0" cy="0"/>
        </a:xfrm>
      </p:grpSpPr>
      <p:sp>
        <p:nvSpPr>
          <p:cNvPr id="180" name="Shape 180"/>
          <p:cNvSpPr/>
          <p:nvPr/>
        </p:nvSpPr>
        <p:spPr>
          <a:xfrm>
            <a:off x="0" y="0"/>
            <a:ext cx="9144000" cy="5143499"/>
          </a:xfrm>
          <a:prstGeom prst="rect">
            <a:avLst/>
          </a:prstGeom>
          <a:solidFill>
            <a:srgbClr val="000000"/>
          </a:solidFill>
          <a:ln cap="flat" cmpd="sng" w="12700">
            <a:solidFill>
              <a:schemeClr val="lt2"/>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FFFFFF"/>
              </a:buClr>
              <a:buFont typeface="Arial"/>
              <a:buNone/>
            </a:pPr>
            <a:r>
              <a:t/>
            </a:r>
            <a:endParaRPr sz="1800">
              <a:solidFill>
                <a:srgbClr val="FFFFFF"/>
              </a:solidFill>
              <a:latin typeface="Arial"/>
              <a:ea typeface="Arial"/>
              <a:cs typeface="Arial"/>
              <a:sym typeface="Arial"/>
            </a:endParaRPr>
          </a:p>
        </p:txBody>
      </p:sp>
      <p:sp>
        <p:nvSpPr>
          <p:cNvPr id="181" name="Shape 181"/>
          <p:cNvSpPr/>
          <p:nvPr/>
        </p:nvSpPr>
        <p:spPr>
          <a:xfrm>
            <a:off x="0" y="4629150"/>
            <a:ext cx="9144000" cy="385800"/>
          </a:xfrm>
          <a:prstGeom prst="rect">
            <a:avLst/>
          </a:prstGeom>
          <a:solidFill>
            <a:srgbClr val="00786E"/>
          </a:solidFill>
          <a:ln>
            <a:noFill/>
          </a:ln>
        </p:spPr>
        <p:txBody>
          <a:bodyPr anchorCtr="0" anchor="ctr" bIns="45700" lIns="91425" rIns="91425" tIns="45700">
            <a:noAutofit/>
          </a:bodyPr>
          <a:lstStyle/>
          <a:p>
            <a:pPr indent="0" lvl="0" marL="0" marR="0" rtl="0" algn="l">
              <a:spcBef>
                <a:spcPts val="0"/>
              </a:spcBef>
              <a:buClr>
                <a:srgbClr val="FFFFFF"/>
              </a:buClr>
              <a:buFont typeface="Arial"/>
              <a:buNone/>
            </a:pPr>
            <a:r>
              <a:t/>
            </a:r>
            <a:endParaRPr sz="1800">
              <a:solidFill>
                <a:srgbClr val="FFFFFF"/>
              </a:solidFill>
              <a:latin typeface="Arial"/>
              <a:ea typeface="Arial"/>
              <a:cs typeface="Arial"/>
              <a:sym typeface="Arial"/>
            </a:endParaRPr>
          </a:p>
        </p:txBody>
      </p:sp>
      <p:sp>
        <p:nvSpPr>
          <p:cNvPr id="182" name="Shape 182"/>
          <p:cNvSpPr txBox="1"/>
          <p:nvPr/>
        </p:nvSpPr>
        <p:spPr>
          <a:xfrm flipH="1">
            <a:off x="8553450" y="5021262"/>
            <a:ext cx="533399" cy="123899"/>
          </a:xfrm>
          <a:prstGeom prst="rect">
            <a:avLst/>
          </a:prstGeom>
          <a:noFill/>
          <a:ln>
            <a:noFill/>
          </a:ln>
        </p:spPr>
        <p:txBody>
          <a:bodyPr anchorCtr="0" anchor="t" bIns="0" lIns="0" rIns="0" tIns="0">
            <a:noAutofit/>
          </a:bodyPr>
          <a:lstStyle/>
          <a:p>
            <a:pPr indent="0" lvl="0" marL="0" marR="0" rtl="0" algn="r">
              <a:spcBef>
                <a:spcPts val="0"/>
              </a:spcBef>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p>
        </p:txBody>
      </p:sp>
      <p:sp>
        <p:nvSpPr>
          <p:cNvPr id="183" name="Shape 183"/>
          <p:cNvSpPr txBox="1"/>
          <p:nvPr/>
        </p:nvSpPr>
        <p:spPr>
          <a:xfrm>
            <a:off x="366712" y="5018087"/>
            <a:ext cx="2274900" cy="99900"/>
          </a:xfrm>
          <a:prstGeom prst="rect">
            <a:avLst/>
          </a:prstGeom>
          <a:noFill/>
          <a:ln>
            <a:noFill/>
          </a:ln>
        </p:spPr>
        <p:txBody>
          <a:bodyPr anchorCtr="0" anchor="t" bIns="0" lIns="0" rIns="0" tIns="0">
            <a:noAutofit/>
          </a:bodyPr>
          <a:lstStyle/>
          <a:p>
            <a:pPr indent="0" lvl="0" marL="0" marR="0" rtl="0" algn="l">
              <a:spcBef>
                <a:spcPts val="0"/>
              </a:spcBef>
              <a:buClr>
                <a:srgbClr val="7F7F7F"/>
              </a:buClr>
              <a:buSzPct val="25000"/>
              <a:buFont typeface="Arial"/>
              <a:buNone/>
            </a:pPr>
            <a:r>
              <a:rPr lang="en-US" sz="600">
                <a:solidFill>
                  <a:srgbClr val="7F7F7F"/>
                </a:solidFill>
                <a:latin typeface="Arial"/>
                <a:ea typeface="Arial"/>
                <a:cs typeface="Arial"/>
                <a:sym typeface="Arial"/>
              </a:rPr>
              <a:t>© Copyright 2013 Pivotal. All rights reserved.</a:t>
            </a:r>
          </a:p>
        </p:txBody>
      </p:sp>
      <p:pic>
        <p:nvPicPr>
          <p:cNvPr id="184" name="Shape 184"/>
          <p:cNvPicPr preferRelativeResize="0"/>
          <p:nvPr/>
        </p:nvPicPr>
        <p:blipFill rotWithShape="1">
          <a:blip r:embed="rId2">
            <a:alphaModFix/>
          </a:blip>
          <a:srcRect b="0" l="0" r="0" t="0"/>
          <a:stretch/>
        </p:blipFill>
        <p:spPr>
          <a:xfrm>
            <a:off x="7942263" y="4713287"/>
            <a:ext cx="957298" cy="220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23" name="Shape 23"/>
        <p:cNvGrpSpPr/>
        <p:nvPr/>
      </p:nvGrpSpPr>
      <p:grpSpPr>
        <a:xfrm>
          <a:off x="0" y="0"/>
          <a:ext cx="0" cy="0"/>
          <a:chOff x="0" y="0"/>
          <a:chExt cx="0" cy="0"/>
        </a:xfrm>
      </p:grpSpPr>
      <p:sp>
        <p:nvSpPr>
          <p:cNvPr id="24" name="Shape 24"/>
          <p:cNvSpPr txBox="1"/>
          <p:nvPr>
            <p:ph idx="12" type="sldNum"/>
          </p:nvPr>
        </p:nvSpPr>
        <p:spPr>
          <a:xfrm>
            <a:off x="524347" y="4651812"/>
            <a:ext cx="2133599" cy="274636"/>
          </a:xfrm>
          <a:prstGeom prst="rect">
            <a:avLst/>
          </a:prstGeom>
          <a:noFill/>
          <a:ln>
            <a:noFill/>
          </a:ln>
        </p:spPr>
        <p:txBody>
          <a:bodyPr anchorCtr="0" anchor="ctr" bIns="45700" lIns="0" rIns="91425" tIns="45700">
            <a:noAutofit/>
          </a:bodyPr>
          <a:lstStyle/>
          <a:p>
            <a:pPr indent="0" lvl="0" marL="0" marR="0" rtl="0" algn="l">
              <a:spcBef>
                <a:spcPts val="0"/>
              </a:spcBef>
              <a:buSzPct val="25000"/>
              <a:buNone/>
            </a:pPr>
            <a:fld id="{00000000-1234-1234-1234-123412341234}" type="slidenum">
              <a:rPr lang="en-US" sz="1000">
                <a:solidFill>
                  <a:srgbClr val="888888"/>
                </a:solidFill>
                <a:latin typeface="Arial"/>
                <a:ea typeface="Arial"/>
                <a:cs typeface="Arial"/>
                <a:sym typeface="Arial"/>
              </a:rPr>
              <a:t>‹#›</a:t>
            </a:fld>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Subtitle and Content">
    <p:spTree>
      <p:nvGrpSpPr>
        <p:cNvPr id="185" name="Shape 185"/>
        <p:cNvGrpSpPr/>
        <p:nvPr/>
      </p:nvGrpSpPr>
      <p:grpSpPr>
        <a:xfrm>
          <a:off x="0" y="0"/>
          <a:ext cx="0" cy="0"/>
          <a:chOff x="0" y="0"/>
          <a:chExt cx="0" cy="0"/>
        </a:xfrm>
      </p:grpSpPr>
      <p:sp>
        <p:nvSpPr>
          <p:cNvPr id="186" name="Shape 186"/>
          <p:cNvSpPr txBox="1"/>
          <p:nvPr>
            <p:ph type="title"/>
          </p:nvPr>
        </p:nvSpPr>
        <p:spPr>
          <a:xfrm>
            <a:off x="457200" y="205979"/>
            <a:ext cx="8229600" cy="857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rtl="0" algn="l">
              <a:spcBef>
                <a:spcPts val="0"/>
              </a:spcBef>
              <a:spcAft>
                <a:spcPts val="0"/>
              </a:spcAft>
              <a:buNone/>
              <a:defRPr sz="1800"/>
            </a:lvl3pPr>
            <a:lvl4pPr indent="0" lvl="3" rtl="0" algn="l">
              <a:spcBef>
                <a:spcPts val="0"/>
              </a:spcBef>
              <a:spcAft>
                <a:spcPts val="0"/>
              </a:spcAft>
              <a:buNone/>
              <a:defRPr sz="1800"/>
            </a:lvl4pPr>
            <a:lvl5pPr indent="0" lvl="4" rtl="0" algn="l">
              <a:spcBef>
                <a:spcPts val="0"/>
              </a:spcBef>
              <a:spcAft>
                <a:spcPts val="0"/>
              </a:spcAft>
              <a:buNone/>
              <a:defRPr sz="1800"/>
            </a:lvl5pPr>
            <a:lvl6pPr indent="0" lvl="5" marL="457200" rtl="0" algn="l">
              <a:spcBef>
                <a:spcPts val="0"/>
              </a:spcBef>
              <a:spcAft>
                <a:spcPts val="0"/>
              </a:spcAft>
              <a:buNone/>
              <a:defRPr sz="1800"/>
            </a:lvl6pPr>
            <a:lvl7pPr indent="0" lvl="6" marL="914400" rtl="0" algn="l">
              <a:spcBef>
                <a:spcPts val="0"/>
              </a:spcBef>
              <a:spcAft>
                <a:spcPts val="0"/>
              </a:spcAft>
              <a:buNone/>
              <a:defRPr sz="1800"/>
            </a:lvl7pPr>
            <a:lvl8pPr indent="0" lvl="7" marL="1371600" rtl="0" algn="l">
              <a:spcBef>
                <a:spcPts val="0"/>
              </a:spcBef>
              <a:spcAft>
                <a:spcPts val="0"/>
              </a:spcAft>
              <a:buNone/>
              <a:defRPr sz="1800"/>
            </a:lvl8pPr>
            <a:lvl9pPr indent="0" lvl="8" marL="1828800" rtl="0" algn="l">
              <a:spcBef>
                <a:spcPts val="0"/>
              </a:spcBef>
              <a:spcAft>
                <a:spcPts val="0"/>
              </a:spcAft>
              <a:buNone/>
              <a:defRPr sz="1800"/>
            </a:lvl9pPr>
          </a:lstStyle>
          <a:p/>
        </p:txBody>
      </p:sp>
      <p:sp>
        <p:nvSpPr>
          <p:cNvPr id="187" name="Shape 187"/>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88" name="Shape 188"/>
          <p:cNvSpPr txBox="1"/>
          <p:nvPr>
            <p:ph idx="2" type="body"/>
          </p:nvPr>
        </p:nvSpPr>
        <p:spPr>
          <a:xfrm>
            <a:off x="567274" y="951200"/>
            <a:ext cx="8119500" cy="2597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and Content">
    <p:spTree>
      <p:nvGrpSpPr>
        <p:cNvPr id="194" name="Shape 194"/>
        <p:cNvGrpSpPr/>
        <p:nvPr/>
      </p:nvGrpSpPr>
      <p:grpSpPr>
        <a:xfrm>
          <a:off x="0" y="0"/>
          <a:ext cx="0" cy="0"/>
          <a:chOff x="0" y="0"/>
          <a:chExt cx="0" cy="0"/>
        </a:xfrm>
      </p:grpSpPr>
      <p:sp>
        <p:nvSpPr>
          <p:cNvPr id="195" name="Shape 195"/>
          <p:cNvSpPr txBox="1"/>
          <p:nvPr>
            <p:ph type="title"/>
          </p:nvPr>
        </p:nvSpPr>
        <p:spPr>
          <a:xfrm>
            <a:off x="366712" y="325437"/>
            <a:ext cx="8410499"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96" name="Shape 196"/>
          <p:cNvSpPr txBox="1"/>
          <p:nvPr>
            <p:ph idx="1" type="body"/>
          </p:nvPr>
        </p:nvSpPr>
        <p:spPr>
          <a:xfrm>
            <a:off x="366712" y="1074737"/>
            <a:ext cx="8410499" cy="3383098"/>
          </a:xfrm>
          <a:prstGeom prst="rect">
            <a:avLst/>
          </a:prstGeom>
          <a:noFill/>
          <a:ln>
            <a:noFill/>
          </a:ln>
        </p:spPr>
        <p:txBody>
          <a:bodyPr anchorCtr="0" anchor="t" bIns="91425" lIns="91425" rIns="91425" tIns="91425"/>
          <a:lstStyle>
            <a:lvl1pPr indent="88900" lvl="0" marL="0" marR="0" rtl="0" algn="l">
              <a:lnSpc>
                <a:spcPct val="100000"/>
              </a:lnSpc>
              <a:spcBef>
                <a:spcPts val="1200"/>
              </a:spcBef>
              <a:spcAft>
                <a:spcPts val="0"/>
              </a:spcAft>
              <a:buClr>
                <a:schemeClr val="lt1"/>
              </a:buClr>
              <a:buSzPct val="100000"/>
              <a:buFont typeface="Noto Sans Symbols"/>
              <a:buChar char="•"/>
              <a:defRPr b="0" i="0" sz="1400" u="none" cap="none" strike="noStrike">
                <a:solidFill>
                  <a:srgbClr val="000000"/>
                </a:solidFill>
                <a:latin typeface="Arial"/>
                <a:ea typeface="Arial"/>
                <a:cs typeface="Arial"/>
                <a:sym typeface="Arial"/>
              </a:defRPr>
            </a:lvl1pPr>
            <a:lvl2pPr indent="88900" lvl="1" marL="4572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2pPr>
            <a:lvl3pPr indent="88900" lvl="2" marL="9144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3pPr>
            <a:lvl4pPr indent="-122236" lvl="3" marL="1658936"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4pPr>
            <a:lvl5pPr indent="88900" lvl="4" marL="18288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resentation Title">
    <p:spTree>
      <p:nvGrpSpPr>
        <p:cNvPr id="197" name="Shape 197"/>
        <p:cNvGrpSpPr/>
        <p:nvPr/>
      </p:nvGrpSpPr>
      <p:grpSpPr>
        <a:xfrm>
          <a:off x="0" y="0"/>
          <a:ext cx="0" cy="0"/>
          <a:chOff x="0" y="0"/>
          <a:chExt cx="0" cy="0"/>
        </a:xfrm>
      </p:grpSpPr>
      <p:sp>
        <p:nvSpPr>
          <p:cNvPr id="198" name="Shape 198"/>
          <p:cNvSpPr txBox="1"/>
          <p:nvPr>
            <p:ph idx="12" type="sldNum"/>
          </p:nvPr>
        </p:nvSpPr>
        <p:spPr>
          <a:xfrm>
            <a:off x="8553450" y="5021494"/>
            <a:ext cx="533399" cy="126900"/>
          </a:xfrm>
          <a:prstGeom prst="rect">
            <a:avLst/>
          </a:prstGeom>
          <a:noFill/>
          <a:ln>
            <a:noFill/>
          </a:ln>
        </p:spPr>
        <p:txBody>
          <a:bodyPr anchorCtr="0" anchor="t" bIns="45700" lIns="91425" rIns="91425" tIns="45700">
            <a:noAutofit/>
          </a:bodyPr>
          <a:lstStyle/>
          <a:p>
            <a:pPr indent="0" lvl="0" marL="0" marR="0" rtl="0" algn="l">
              <a:spcBef>
                <a:spcPts val="0"/>
              </a:spcBef>
              <a:buClr>
                <a:srgbClr val="4D4D4D"/>
              </a:buClr>
              <a:buSzPct val="25000"/>
              <a:buFont typeface="Arial"/>
              <a:buNone/>
            </a:pPr>
            <a:fld id="{00000000-1234-1234-1234-123412341234}" type="slidenum">
              <a:rPr b="0" i="0" lang="en-US" sz="1800" u="none" cap="none" strike="noStrike">
                <a:solidFill>
                  <a:srgbClr val="4D4D4D"/>
                </a:solidFill>
                <a:latin typeface="Arial"/>
                <a:ea typeface="Arial"/>
                <a:cs typeface="Arial"/>
                <a:sym typeface="Arial"/>
              </a:rPr>
              <a:t>‹#›</a:t>
            </a:fld>
          </a:p>
        </p:txBody>
      </p:sp>
      <p:sp>
        <p:nvSpPr>
          <p:cNvPr id="199" name="Shape 199"/>
          <p:cNvSpPr txBox="1"/>
          <p:nvPr>
            <p:ph type="ctrTitle"/>
          </p:nvPr>
        </p:nvSpPr>
        <p:spPr>
          <a:xfrm>
            <a:off x="890587" y="1312907"/>
            <a:ext cx="4384200" cy="10065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None/>
              <a:defRPr sz="1800"/>
            </a:lvl3pPr>
            <a:lvl4pPr indent="0" lvl="3" marL="0" marR="0" rtl="0" algn="l">
              <a:spcBef>
                <a:spcPts val="0"/>
              </a:spcBef>
              <a:spcAft>
                <a:spcPts val="0"/>
              </a:spcAft>
              <a:buNone/>
              <a:defRPr sz="1800"/>
            </a:lvl4pPr>
            <a:lvl5pPr indent="0" lvl="4" marL="0" marR="0" rtl="0" algn="l">
              <a:spcBef>
                <a:spcPts val="0"/>
              </a:spcBef>
              <a:spcAft>
                <a:spcPts val="0"/>
              </a:spcAft>
              <a:buNone/>
              <a:defRPr sz="1800"/>
            </a:lvl5pPr>
            <a:lvl6pPr indent="0" lvl="5" marL="457200" marR="0" rtl="0" algn="l">
              <a:spcBef>
                <a:spcPts val="0"/>
              </a:spcBef>
              <a:spcAft>
                <a:spcPts val="0"/>
              </a:spcAft>
              <a:buNone/>
              <a:defRPr sz="1800"/>
            </a:lvl6pPr>
            <a:lvl7pPr indent="0" lvl="6" marL="914400" marR="0" rtl="0" algn="l">
              <a:spcBef>
                <a:spcPts val="0"/>
              </a:spcBef>
              <a:spcAft>
                <a:spcPts val="0"/>
              </a:spcAft>
              <a:buNone/>
              <a:defRPr sz="1800"/>
            </a:lvl7pPr>
            <a:lvl8pPr indent="0" lvl="7" marL="1371600" marR="0" rtl="0" algn="l">
              <a:spcBef>
                <a:spcPts val="0"/>
              </a:spcBef>
              <a:spcAft>
                <a:spcPts val="0"/>
              </a:spcAft>
              <a:buNone/>
              <a:defRPr sz="1800"/>
            </a:lvl8pPr>
            <a:lvl9pPr indent="0" lvl="8" marL="1828800" marR="0" rtl="0" algn="l">
              <a:spcBef>
                <a:spcPts val="0"/>
              </a:spcBef>
              <a:spcAft>
                <a:spcPts val="0"/>
              </a:spcAft>
              <a:buNone/>
              <a:defRPr sz="1800"/>
            </a:lvl9pPr>
          </a:lstStyle>
          <a:p/>
        </p:txBody>
      </p:sp>
      <p:sp>
        <p:nvSpPr>
          <p:cNvPr id="200" name="Shape 200"/>
          <p:cNvSpPr txBox="1"/>
          <p:nvPr>
            <p:ph idx="1" type="subTitle"/>
          </p:nvPr>
        </p:nvSpPr>
        <p:spPr>
          <a:xfrm>
            <a:off x="890587" y="2633383"/>
            <a:ext cx="6048299" cy="3692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1pPr>
            <a:lvl2pPr indent="0" lvl="1" marL="457200" marR="0" rtl="0" algn="ctr">
              <a:lnSpc>
                <a:spcPct val="100000"/>
              </a:lnSpc>
              <a:spcBef>
                <a:spcPts val="48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2pPr>
            <a:lvl3pPr indent="0" lvl="2" marL="914400" marR="0" rtl="0" algn="ctr">
              <a:lnSpc>
                <a:spcPct val="100000"/>
              </a:lnSpc>
              <a:spcBef>
                <a:spcPts val="40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3pPr>
            <a:lvl4pPr indent="0" lvl="3" marL="1371600" marR="0" rtl="0" algn="ctr">
              <a:lnSpc>
                <a:spcPct val="100000"/>
              </a:lnSpc>
              <a:spcBef>
                <a:spcPts val="36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4pPr>
            <a:lvl5pPr indent="0" lvl="4" marL="1828800" marR="0" rtl="0" algn="ctr">
              <a:lnSpc>
                <a:spcPct val="100000"/>
              </a:lnSpc>
              <a:spcBef>
                <a:spcPts val="36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5pPr>
            <a:lvl6pPr indent="0" lvl="5" marL="22860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6pPr>
            <a:lvl7pPr indent="0" lvl="6" marL="27432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7pPr>
            <a:lvl8pPr indent="0" lvl="7" marL="32004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8pPr>
            <a:lvl9pPr indent="0" lvl="8" marL="36576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9pPr>
          </a:lstStyle>
          <a:p/>
        </p:txBody>
      </p:sp>
      <p:sp>
        <p:nvSpPr>
          <p:cNvPr id="201" name="Shape 201"/>
          <p:cNvSpPr txBox="1"/>
          <p:nvPr>
            <p:ph idx="2" type="body"/>
          </p:nvPr>
        </p:nvSpPr>
        <p:spPr>
          <a:xfrm>
            <a:off x="908582" y="3710101"/>
            <a:ext cx="5026500" cy="2768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Title and Content, no circles">
    <p:spTree>
      <p:nvGrpSpPr>
        <p:cNvPr id="202" name="Shape 202"/>
        <p:cNvGrpSpPr/>
        <p:nvPr/>
      </p:nvGrpSpPr>
      <p:grpSpPr>
        <a:xfrm>
          <a:off x="0" y="0"/>
          <a:ext cx="0" cy="0"/>
          <a:chOff x="0" y="0"/>
          <a:chExt cx="0" cy="0"/>
        </a:xfrm>
      </p:grpSpPr>
      <p:sp>
        <p:nvSpPr>
          <p:cNvPr id="203" name="Shape 203"/>
          <p:cNvSpPr txBox="1"/>
          <p:nvPr>
            <p:ph type="title"/>
          </p:nvPr>
        </p:nvSpPr>
        <p:spPr>
          <a:xfrm>
            <a:off x="366712" y="325437"/>
            <a:ext cx="8410499"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204" name="Shape 204"/>
          <p:cNvSpPr txBox="1"/>
          <p:nvPr>
            <p:ph idx="1" type="body"/>
          </p:nvPr>
        </p:nvSpPr>
        <p:spPr>
          <a:xfrm>
            <a:off x="366712" y="1074737"/>
            <a:ext cx="8410499" cy="3383098"/>
          </a:xfrm>
          <a:prstGeom prst="rect">
            <a:avLst/>
          </a:prstGeom>
          <a:noFill/>
          <a:ln>
            <a:noFill/>
          </a:ln>
        </p:spPr>
        <p:txBody>
          <a:bodyPr anchorCtr="0" anchor="t" bIns="91425" lIns="91425" rIns="91425" tIns="91425"/>
          <a:lstStyle>
            <a:lvl1pPr indent="88900" lvl="0" marL="0" marR="0" rtl="0" algn="l">
              <a:lnSpc>
                <a:spcPct val="100000"/>
              </a:lnSpc>
              <a:spcBef>
                <a:spcPts val="1200"/>
              </a:spcBef>
              <a:spcAft>
                <a:spcPts val="0"/>
              </a:spcAft>
              <a:buClr>
                <a:schemeClr val="accent1"/>
              </a:buClr>
              <a:buSzPct val="100000"/>
              <a:buFont typeface="Noto Sans Symbols"/>
              <a:buChar char="•"/>
              <a:defRPr b="0" i="0" sz="1400" u="none" cap="none" strike="noStrike">
                <a:solidFill>
                  <a:srgbClr val="000000"/>
                </a:solidFill>
                <a:latin typeface="Arial"/>
                <a:ea typeface="Arial"/>
                <a:cs typeface="Arial"/>
                <a:sym typeface="Arial"/>
              </a:defRPr>
            </a:lvl1pPr>
            <a:lvl2pPr indent="88900" lvl="1" marL="457200"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2pPr>
            <a:lvl3pPr indent="88900" lvl="2" marL="914400"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3pPr>
            <a:lvl4pPr indent="-122236" lvl="3" marL="1658936"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4pPr>
            <a:lvl5pPr indent="88900" lvl="4" marL="1828800"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votal Title Slide">
    <p:bg>
      <p:bgPr>
        <a:solidFill>
          <a:schemeClr val="accent1"/>
        </a:solidFill>
      </p:bgPr>
    </p:bg>
    <p:spTree>
      <p:nvGrpSpPr>
        <p:cNvPr id="205" name="Shape 205"/>
        <p:cNvGrpSpPr/>
        <p:nvPr/>
      </p:nvGrpSpPr>
      <p:grpSpPr>
        <a:xfrm>
          <a:off x="0" y="0"/>
          <a:ext cx="0" cy="0"/>
          <a:chOff x="0" y="0"/>
          <a:chExt cx="0" cy="0"/>
        </a:xfrm>
      </p:grpSpPr>
      <p:sp>
        <p:nvSpPr>
          <p:cNvPr id="206" name="Shape 206"/>
          <p:cNvSpPr/>
          <p:nvPr/>
        </p:nvSpPr>
        <p:spPr>
          <a:xfrm>
            <a:off x="0" y="0"/>
            <a:ext cx="9144000" cy="5143499"/>
          </a:xfrm>
          <a:prstGeom prst="rect">
            <a:avLst/>
          </a:prstGeom>
          <a:solidFill>
            <a:srgbClr val="000000"/>
          </a:solidFill>
          <a:ln>
            <a:noFill/>
          </a:ln>
        </p:spPr>
        <p:txBody>
          <a:bodyPr anchorCtr="0" anchor="ctr" bIns="45700" lIns="91425" rIns="91425" tIns="45700">
            <a:noAutofit/>
          </a:bodyPr>
          <a:lstStyle/>
          <a:p>
            <a:pPr indent="0" lvl="0" marL="0" marR="0" rtl="0" algn="ctr">
              <a:spcBef>
                <a:spcPts val="0"/>
              </a:spcBef>
              <a:buClr>
                <a:srgbClr val="FFFFFF"/>
              </a:buClr>
              <a:buFont typeface="Arial"/>
              <a:buNone/>
            </a:pPr>
            <a:r>
              <a:t/>
            </a:r>
            <a:endParaRPr sz="1800">
              <a:solidFill>
                <a:srgbClr val="FFFFFF"/>
              </a:solidFill>
              <a:latin typeface="Arial"/>
              <a:ea typeface="Arial"/>
              <a:cs typeface="Arial"/>
              <a:sym typeface="Arial"/>
            </a:endParaRPr>
          </a:p>
        </p:txBody>
      </p:sp>
      <p:sp>
        <p:nvSpPr>
          <p:cNvPr id="207" name="Shape 207"/>
          <p:cNvSpPr txBox="1"/>
          <p:nvPr/>
        </p:nvSpPr>
        <p:spPr>
          <a:xfrm>
            <a:off x="1701800" y="3094038"/>
            <a:ext cx="5689498" cy="446099"/>
          </a:xfrm>
          <a:prstGeom prst="rect">
            <a:avLst/>
          </a:prstGeom>
          <a:noFill/>
          <a:ln>
            <a:noFill/>
          </a:ln>
        </p:spPr>
        <p:txBody>
          <a:bodyPr anchorCtr="0" anchor="t" bIns="45700" lIns="91425" rIns="91425" tIns="45700">
            <a:noAutofit/>
          </a:bodyPr>
          <a:lstStyle/>
          <a:p>
            <a:pPr indent="0" lvl="0" marL="0" marR="0" rtl="0" algn="ctr">
              <a:spcBef>
                <a:spcPts val="0"/>
              </a:spcBef>
              <a:buClr>
                <a:srgbClr val="F27C3A"/>
              </a:buClr>
              <a:buSzPct val="25000"/>
              <a:buFont typeface="Arial"/>
              <a:buNone/>
            </a:pPr>
            <a:r>
              <a:rPr lang="en-US" sz="2250">
                <a:solidFill>
                  <a:srgbClr val="F27C3A"/>
                </a:solidFill>
                <a:latin typeface="Arial"/>
                <a:ea typeface="Arial"/>
                <a:cs typeface="Arial"/>
                <a:sym typeface="Arial"/>
              </a:rPr>
              <a:t>BUILT FOR THE </a:t>
            </a:r>
            <a:r>
              <a:rPr lang="en-US" sz="2250">
                <a:solidFill>
                  <a:srgbClr val="3EA7BC"/>
                </a:solidFill>
                <a:latin typeface="Arial"/>
                <a:ea typeface="Arial"/>
                <a:cs typeface="Arial"/>
                <a:sym typeface="Arial"/>
              </a:rPr>
              <a:t>SPEED OF BUSINESS</a:t>
            </a:r>
          </a:p>
        </p:txBody>
      </p:sp>
      <p:pic>
        <p:nvPicPr>
          <p:cNvPr id="208" name="Shape 208"/>
          <p:cNvPicPr preferRelativeResize="0"/>
          <p:nvPr/>
        </p:nvPicPr>
        <p:blipFill rotWithShape="1">
          <a:blip r:embed="rId2">
            <a:alphaModFix/>
          </a:blip>
          <a:srcRect b="0" l="0" r="5547" t="0"/>
          <a:stretch/>
        </p:blipFill>
        <p:spPr>
          <a:xfrm>
            <a:off x="1973263" y="1658938"/>
            <a:ext cx="5189398" cy="1260598"/>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p:spTree>
      <p:nvGrpSpPr>
        <p:cNvPr id="209" name="Shape 209"/>
        <p:cNvGrpSpPr/>
        <p:nvPr/>
      </p:nvGrpSpPr>
      <p:grpSpPr>
        <a:xfrm>
          <a:off x="0" y="0"/>
          <a:ext cx="0" cy="0"/>
          <a:chOff x="0" y="0"/>
          <a:chExt cx="0" cy="0"/>
        </a:xfrm>
      </p:grpSpPr>
      <p:sp>
        <p:nvSpPr>
          <p:cNvPr id="210" name="Shape 210"/>
          <p:cNvSpPr/>
          <p:nvPr/>
        </p:nvSpPr>
        <p:spPr>
          <a:xfrm>
            <a:off x="0" y="4629150"/>
            <a:ext cx="9144000" cy="385800"/>
          </a:xfrm>
          <a:prstGeom prst="rect">
            <a:avLst/>
          </a:prstGeom>
          <a:solidFill>
            <a:srgbClr val="00786E"/>
          </a:solidFill>
          <a:ln>
            <a:noFill/>
          </a:ln>
        </p:spPr>
        <p:txBody>
          <a:bodyPr anchorCtr="0" anchor="ctr" bIns="45700" lIns="91425" rIns="91425" tIns="45700">
            <a:noAutofit/>
          </a:bodyPr>
          <a:lstStyle/>
          <a:p>
            <a:pPr indent="0" lvl="0" marL="0" marR="0" rtl="0" algn="l">
              <a:spcBef>
                <a:spcPts val="0"/>
              </a:spcBef>
              <a:buClr>
                <a:srgbClr val="FFFFFF"/>
              </a:buClr>
              <a:buFont typeface="Arial"/>
              <a:buNone/>
            </a:pPr>
            <a:r>
              <a:t/>
            </a:r>
            <a:endParaRPr sz="1800">
              <a:solidFill>
                <a:srgbClr val="FFFFFF"/>
              </a:solidFill>
              <a:latin typeface="Arial"/>
              <a:ea typeface="Arial"/>
              <a:cs typeface="Arial"/>
              <a:sym typeface="Arial"/>
            </a:endParaRPr>
          </a:p>
        </p:txBody>
      </p:sp>
      <p:sp>
        <p:nvSpPr>
          <p:cNvPr id="211" name="Shape 211"/>
          <p:cNvSpPr txBox="1"/>
          <p:nvPr/>
        </p:nvSpPr>
        <p:spPr>
          <a:xfrm flipH="1">
            <a:off x="8553450" y="5021262"/>
            <a:ext cx="533399" cy="123899"/>
          </a:xfrm>
          <a:prstGeom prst="rect">
            <a:avLst/>
          </a:prstGeom>
          <a:noFill/>
          <a:ln>
            <a:noFill/>
          </a:ln>
        </p:spPr>
        <p:txBody>
          <a:bodyPr anchorCtr="0" anchor="t" bIns="0" lIns="0" rIns="0" tIns="0">
            <a:noAutofit/>
          </a:bodyPr>
          <a:lstStyle/>
          <a:p>
            <a:pPr indent="0" lvl="0" marL="0" marR="0" rtl="0" algn="r">
              <a:spcBef>
                <a:spcPts val="0"/>
              </a:spcBef>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p>
        </p:txBody>
      </p:sp>
      <p:sp>
        <p:nvSpPr>
          <p:cNvPr id="212" name="Shape 212"/>
          <p:cNvSpPr txBox="1"/>
          <p:nvPr/>
        </p:nvSpPr>
        <p:spPr>
          <a:xfrm>
            <a:off x="366712" y="5018087"/>
            <a:ext cx="2274900" cy="99900"/>
          </a:xfrm>
          <a:prstGeom prst="rect">
            <a:avLst/>
          </a:prstGeom>
          <a:noFill/>
          <a:ln>
            <a:noFill/>
          </a:ln>
        </p:spPr>
        <p:txBody>
          <a:bodyPr anchorCtr="0" anchor="t" bIns="0" lIns="0" rIns="0" tIns="0">
            <a:noAutofit/>
          </a:bodyPr>
          <a:lstStyle/>
          <a:p>
            <a:pPr indent="0" lvl="0" marL="0" marR="0" rtl="0" algn="l">
              <a:spcBef>
                <a:spcPts val="0"/>
              </a:spcBef>
              <a:buClr>
                <a:srgbClr val="7F7F7F"/>
              </a:buClr>
              <a:buSzPct val="25000"/>
              <a:buFont typeface="Arial"/>
              <a:buNone/>
            </a:pPr>
            <a:r>
              <a:rPr lang="en-US" sz="600">
                <a:solidFill>
                  <a:srgbClr val="7F7F7F"/>
                </a:solidFill>
                <a:latin typeface="Arial"/>
                <a:ea typeface="Arial"/>
                <a:cs typeface="Arial"/>
                <a:sym typeface="Arial"/>
              </a:rPr>
              <a:t>© Copyright 2013 Pivotal. All rights reserved.</a:t>
            </a:r>
          </a:p>
        </p:txBody>
      </p:sp>
      <p:pic>
        <p:nvPicPr>
          <p:cNvPr id="213" name="Shape 213"/>
          <p:cNvPicPr preferRelativeResize="0"/>
          <p:nvPr/>
        </p:nvPicPr>
        <p:blipFill rotWithShape="1">
          <a:blip r:embed="rId2">
            <a:alphaModFix/>
          </a:blip>
          <a:srcRect b="0" l="0" r="0" t="0"/>
          <a:stretch/>
        </p:blipFill>
        <p:spPr>
          <a:xfrm>
            <a:off x="7942263" y="4713287"/>
            <a:ext cx="957298" cy="220800"/>
          </a:xfrm>
          <a:prstGeom prst="rect">
            <a:avLst/>
          </a:prstGeom>
          <a:noFill/>
          <a:ln>
            <a:noFill/>
          </a:ln>
        </p:spPr>
      </p:pic>
      <p:sp>
        <p:nvSpPr>
          <p:cNvPr id="214" name="Shape 214"/>
          <p:cNvSpPr txBox="1"/>
          <p:nvPr>
            <p:ph type="ctrTitle"/>
          </p:nvPr>
        </p:nvSpPr>
        <p:spPr>
          <a:xfrm>
            <a:off x="890587" y="1312907"/>
            <a:ext cx="4384200" cy="10065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None/>
              <a:defRPr sz="1800"/>
            </a:lvl3pPr>
            <a:lvl4pPr indent="0" lvl="3" marL="0" marR="0" rtl="0" algn="l">
              <a:spcBef>
                <a:spcPts val="0"/>
              </a:spcBef>
              <a:spcAft>
                <a:spcPts val="0"/>
              </a:spcAft>
              <a:buNone/>
              <a:defRPr sz="1800"/>
            </a:lvl4pPr>
            <a:lvl5pPr indent="0" lvl="4" marL="0" marR="0" rtl="0" algn="l">
              <a:spcBef>
                <a:spcPts val="0"/>
              </a:spcBef>
              <a:spcAft>
                <a:spcPts val="0"/>
              </a:spcAft>
              <a:buNone/>
              <a:defRPr sz="1800"/>
            </a:lvl5pPr>
            <a:lvl6pPr indent="0" lvl="5" marL="457200" marR="0" rtl="0" algn="l">
              <a:spcBef>
                <a:spcPts val="0"/>
              </a:spcBef>
              <a:spcAft>
                <a:spcPts val="0"/>
              </a:spcAft>
              <a:buNone/>
              <a:defRPr sz="1800"/>
            </a:lvl6pPr>
            <a:lvl7pPr indent="0" lvl="6" marL="914400" marR="0" rtl="0" algn="l">
              <a:spcBef>
                <a:spcPts val="0"/>
              </a:spcBef>
              <a:spcAft>
                <a:spcPts val="0"/>
              </a:spcAft>
              <a:buNone/>
              <a:defRPr sz="1800"/>
            </a:lvl7pPr>
            <a:lvl8pPr indent="0" lvl="7" marL="1371600" marR="0" rtl="0" algn="l">
              <a:spcBef>
                <a:spcPts val="0"/>
              </a:spcBef>
              <a:spcAft>
                <a:spcPts val="0"/>
              </a:spcAft>
              <a:buNone/>
              <a:defRPr sz="1800"/>
            </a:lvl8pPr>
            <a:lvl9pPr indent="0" lvl="8" marL="1828800" marR="0" rtl="0" algn="l">
              <a:spcBef>
                <a:spcPts val="0"/>
              </a:spcBef>
              <a:spcAft>
                <a:spcPts val="0"/>
              </a:spcAft>
              <a:buNone/>
              <a:defRPr sz="1800"/>
            </a:lvl9pPr>
          </a:lstStyle>
          <a:p/>
        </p:txBody>
      </p:sp>
      <p:sp>
        <p:nvSpPr>
          <p:cNvPr id="215" name="Shape 215"/>
          <p:cNvSpPr txBox="1"/>
          <p:nvPr>
            <p:ph idx="1" type="subTitle"/>
          </p:nvPr>
        </p:nvSpPr>
        <p:spPr>
          <a:xfrm>
            <a:off x="890587" y="2633383"/>
            <a:ext cx="6048299" cy="3692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1pPr>
            <a:lvl2pPr indent="0" lvl="1" marL="457200" marR="0" rtl="0" algn="ctr">
              <a:lnSpc>
                <a:spcPct val="100000"/>
              </a:lnSpc>
              <a:spcBef>
                <a:spcPts val="48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2pPr>
            <a:lvl3pPr indent="0" lvl="2" marL="914400" marR="0" rtl="0" algn="ctr">
              <a:lnSpc>
                <a:spcPct val="100000"/>
              </a:lnSpc>
              <a:spcBef>
                <a:spcPts val="40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3pPr>
            <a:lvl4pPr indent="0" lvl="3" marL="1371600" marR="0" rtl="0" algn="ctr">
              <a:lnSpc>
                <a:spcPct val="100000"/>
              </a:lnSpc>
              <a:spcBef>
                <a:spcPts val="36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4pPr>
            <a:lvl5pPr indent="0" lvl="4" marL="1828800" marR="0" rtl="0" algn="ctr">
              <a:lnSpc>
                <a:spcPct val="100000"/>
              </a:lnSpc>
              <a:spcBef>
                <a:spcPts val="36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5pPr>
            <a:lvl6pPr indent="0" lvl="5" marL="22860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6pPr>
            <a:lvl7pPr indent="0" lvl="6" marL="27432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7pPr>
            <a:lvl8pPr indent="0" lvl="7" marL="32004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8pPr>
            <a:lvl9pPr indent="0" lvl="8" marL="36576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9pPr>
          </a:lstStyle>
          <a:p/>
        </p:txBody>
      </p:sp>
      <p:sp>
        <p:nvSpPr>
          <p:cNvPr id="216" name="Shape 216"/>
          <p:cNvSpPr txBox="1"/>
          <p:nvPr>
            <p:ph idx="2" type="body"/>
          </p:nvPr>
        </p:nvSpPr>
        <p:spPr>
          <a:xfrm>
            <a:off x="908582" y="3710101"/>
            <a:ext cx="5026500" cy="2768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p:spTree>
      <p:nvGrpSpPr>
        <p:cNvPr id="217" name="Shape 217"/>
        <p:cNvGrpSpPr/>
        <p:nvPr/>
      </p:nvGrpSpPr>
      <p:grpSpPr>
        <a:xfrm>
          <a:off x="0" y="0"/>
          <a:ext cx="0" cy="0"/>
          <a:chOff x="0" y="0"/>
          <a:chExt cx="0" cy="0"/>
        </a:xfrm>
      </p:grpSpPr>
      <p:sp>
        <p:nvSpPr>
          <p:cNvPr id="218" name="Shape 218"/>
          <p:cNvSpPr/>
          <p:nvPr/>
        </p:nvSpPr>
        <p:spPr>
          <a:xfrm>
            <a:off x="0" y="0"/>
            <a:ext cx="9144000" cy="5143499"/>
          </a:xfrm>
          <a:prstGeom prst="rect">
            <a:avLst/>
          </a:prstGeom>
          <a:solidFill>
            <a:srgbClr val="000000"/>
          </a:solidFill>
          <a:ln cap="flat" cmpd="sng" w="12700">
            <a:solidFill>
              <a:schemeClr val="lt2"/>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FFFFFF"/>
              </a:buClr>
              <a:buFont typeface="Arial"/>
              <a:buNone/>
            </a:pPr>
            <a:r>
              <a:t/>
            </a:r>
            <a:endParaRPr sz="1800">
              <a:solidFill>
                <a:srgbClr val="FFFFFF"/>
              </a:solidFill>
              <a:latin typeface="Arial"/>
              <a:ea typeface="Arial"/>
              <a:cs typeface="Arial"/>
              <a:sym typeface="Arial"/>
            </a:endParaRPr>
          </a:p>
        </p:txBody>
      </p:sp>
      <p:sp>
        <p:nvSpPr>
          <p:cNvPr id="219" name="Shape 219"/>
          <p:cNvSpPr/>
          <p:nvPr/>
        </p:nvSpPr>
        <p:spPr>
          <a:xfrm>
            <a:off x="0" y="4629150"/>
            <a:ext cx="9144000" cy="385800"/>
          </a:xfrm>
          <a:prstGeom prst="rect">
            <a:avLst/>
          </a:prstGeom>
          <a:solidFill>
            <a:srgbClr val="00685D"/>
          </a:solidFill>
          <a:ln>
            <a:noFill/>
          </a:ln>
        </p:spPr>
        <p:txBody>
          <a:bodyPr anchorCtr="0" anchor="ctr" bIns="45700" lIns="91425" rIns="91425" tIns="45700">
            <a:noAutofit/>
          </a:bodyPr>
          <a:lstStyle/>
          <a:p>
            <a:pPr indent="0" lvl="0" marL="0" marR="0" rtl="0" algn="l">
              <a:spcBef>
                <a:spcPts val="0"/>
              </a:spcBef>
              <a:buClr>
                <a:srgbClr val="FFFFFF"/>
              </a:buClr>
              <a:buFont typeface="Arial"/>
              <a:buNone/>
            </a:pPr>
            <a:r>
              <a:t/>
            </a:r>
            <a:endParaRPr sz="1800">
              <a:solidFill>
                <a:srgbClr val="FFFFFF"/>
              </a:solidFill>
              <a:latin typeface="Arial"/>
              <a:ea typeface="Arial"/>
              <a:cs typeface="Arial"/>
              <a:sym typeface="Arial"/>
            </a:endParaRPr>
          </a:p>
        </p:txBody>
      </p:sp>
      <p:sp>
        <p:nvSpPr>
          <p:cNvPr id="220" name="Shape 220"/>
          <p:cNvSpPr txBox="1"/>
          <p:nvPr/>
        </p:nvSpPr>
        <p:spPr>
          <a:xfrm flipH="1">
            <a:off x="8553450" y="5021262"/>
            <a:ext cx="533399" cy="123899"/>
          </a:xfrm>
          <a:prstGeom prst="rect">
            <a:avLst/>
          </a:prstGeom>
          <a:noFill/>
          <a:ln>
            <a:noFill/>
          </a:ln>
        </p:spPr>
        <p:txBody>
          <a:bodyPr anchorCtr="0" anchor="t" bIns="0" lIns="0" rIns="0" tIns="0">
            <a:noAutofit/>
          </a:bodyPr>
          <a:lstStyle/>
          <a:p>
            <a:pPr indent="0" lvl="0" marL="0" marR="0" rtl="0" algn="r">
              <a:spcBef>
                <a:spcPts val="0"/>
              </a:spcBef>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p>
        </p:txBody>
      </p:sp>
      <p:sp>
        <p:nvSpPr>
          <p:cNvPr id="221" name="Shape 221"/>
          <p:cNvSpPr txBox="1"/>
          <p:nvPr/>
        </p:nvSpPr>
        <p:spPr>
          <a:xfrm>
            <a:off x="366712" y="5018087"/>
            <a:ext cx="2274900" cy="99900"/>
          </a:xfrm>
          <a:prstGeom prst="rect">
            <a:avLst/>
          </a:prstGeom>
          <a:noFill/>
          <a:ln>
            <a:noFill/>
          </a:ln>
        </p:spPr>
        <p:txBody>
          <a:bodyPr anchorCtr="0" anchor="t" bIns="0" lIns="0" rIns="0" tIns="0">
            <a:noAutofit/>
          </a:bodyPr>
          <a:lstStyle/>
          <a:p>
            <a:pPr indent="0" lvl="0" marL="0" marR="0" rtl="0" algn="l">
              <a:spcBef>
                <a:spcPts val="0"/>
              </a:spcBef>
              <a:buClr>
                <a:srgbClr val="7F7F7F"/>
              </a:buClr>
              <a:buSzPct val="25000"/>
              <a:buFont typeface="Arial"/>
              <a:buNone/>
            </a:pPr>
            <a:r>
              <a:rPr lang="en-US" sz="600">
                <a:solidFill>
                  <a:srgbClr val="7F7F7F"/>
                </a:solidFill>
                <a:latin typeface="Arial"/>
                <a:ea typeface="Arial"/>
                <a:cs typeface="Arial"/>
                <a:sym typeface="Arial"/>
              </a:rPr>
              <a:t>© Copyright 2013 Pivotal. All rights reserved.</a:t>
            </a:r>
          </a:p>
        </p:txBody>
      </p:sp>
      <p:pic>
        <p:nvPicPr>
          <p:cNvPr id="222" name="Shape 222"/>
          <p:cNvPicPr preferRelativeResize="0"/>
          <p:nvPr/>
        </p:nvPicPr>
        <p:blipFill rotWithShape="1">
          <a:blip r:embed="rId2">
            <a:alphaModFix/>
          </a:blip>
          <a:srcRect b="0" l="0" r="0" t="0"/>
          <a:stretch/>
        </p:blipFill>
        <p:spPr>
          <a:xfrm>
            <a:off x="7942263" y="4713287"/>
            <a:ext cx="957298" cy="220800"/>
          </a:xfrm>
          <a:prstGeom prst="rect">
            <a:avLst/>
          </a:prstGeom>
          <a:noFill/>
          <a:ln>
            <a:noFill/>
          </a:ln>
        </p:spPr>
      </p:pic>
      <p:sp>
        <p:nvSpPr>
          <p:cNvPr id="223" name="Shape 223"/>
          <p:cNvSpPr txBox="1"/>
          <p:nvPr>
            <p:ph type="ctrTitle"/>
          </p:nvPr>
        </p:nvSpPr>
        <p:spPr>
          <a:xfrm>
            <a:off x="1017587" y="1739930"/>
            <a:ext cx="6048299" cy="6207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accent3"/>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None/>
              <a:defRPr sz="1800"/>
            </a:lvl3pPr>
            <a:lvl4pPr indent="0" lvl="3" marL="0" marR="0" rtl="0" algn="l">
              <a:spcBef>
                <a:spcPts val="0"/>
              </a:spcBef>
              <a:spcAft>
                <a:spcPts val="0"/>
              </a:spcAft>
              <a:buNone/>
              <a:defRPr sz="1800"/>
            </a:lvl4pPr>
            <a:lvl5pPr indent="0" lvl="4" marL="0" marR="0" rtl="0" algn="l">
              <a:spcBef>
                <a:spcPts val="0"/>
              </a:spcBef>
              <a:spcAft>
                <a:spcPts val="0"/>
              </a:spcAft>
              <a:buNone/>
              <a:defRPr sz="1800"/>
            </a:lvl5pPr>
            <a:lvl6pPr indent="0" lvl="5" marL="457200" marR="0" rtl="0" algn="l">
              <a:spcBef>
                <a:spcPts val="0"/>
              </a:spcBef>
              <a:spcAft>
                <a:spcPts val="0"/>
              </a:spcAft>
              <a:buNone/>
              <a:defRPr sz="1800"/>
            </a:lvl6pPr>
            <a:lvl7pPr indent="0" lvl="6" marL="914400" marR="0" rtl="0" algn="l">
              <a:spcBef>
                <a:spcPts val="0"/>
              </a:spcBef>
              <a:spcAft>
                <a:spcPts val="0"/>
              </a:spcAft>
              <a:buNone/>
              <a:defRPr sz="1800"/>
            </a:lvl7pPr>
            <a:lvl8pPr indent="0" lvl="7" marL="1371600" marR="0" rtl="0" algn="l">
              <a:spcBef>
                <a:spcPts val="0"/>
              </a:spcBef>
              <a:spcAft>
                <a:spcPts val="0"/>
              </a:spcAft>
              <a:buNone/>
              <a:defRPr sz="1800"/>
            </a:lvl8pPr>
            <a:lvl9pPr indent="0" lvl="8" marL="1828800" marR="0" rtl="0" algn="l">
              <a:spcBef>
                <a:spcPts val="0"/>
              </a:spcBef>
              <a:spcAft>
                <a:spcPts val="0"/>
              </a:spcAft>
              <a:buNone/>
              <a:defRPr sz="1800"/>
            </a:lvl9pPr>
          </a:lstStyle>
          <a:p/>
        </p:txBody>
      </p:sp>
      <p:sp>
        <p:nvSpPr>
          <p:cNvPr id="224" name="Shape 224"/>
          <p:cNvSpPr txBox="1"/>
          <p:nvPr>
            <p:ph idx="1" type="body"/>
          </p:nvPr>
        </p:nvSpPr>
        <p:spPr>
          <a:xfrm>
            <a:off x="1026053" y="2447126"/>
            <a:ext cx="6048299" cy="562800"/>
          </a:xfrm>
          <a:prstGeom prst="rect">
            <a:avLst/>
          </a:prstGeom>
          <a:noFill/>
          <a:ln>
            <a:noFill/>
          </a:ln>
        </p:spPr>
        <p:txBody>
          <a:bodyPr anchorCtr="0" anchor="t" bIns="91425" lIns="91425" rIns="91425" tIns="91425"/>
          <a:lstStyle>
            <a:lvl1pPr indent="0" lvl="0" marL="0" marR="0" rtl="0" algn="l">
              <a:lnSpc>
                <a:spcPct val="100000"/>
              </a:lnSpc>
              <a:spcBef>
                <a:spcPts val="1200"/>
              </a:spcBef>
              <a:spcAft>
                <a:spcPts val="0"/>
              </a:spcAft>
              <a:buClr>
                <a:srgbClr val="1C7B7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300"/>
              </a:spcBef>
              <a:spcAft>
                <a:spcPts val="0"/>
              </a:spcAft>
              <a:buClr>
                <a:srgbClr val="1C7B7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with Subtitle and Content">
    <p:spTree>
      <p:nvGrpSpPr>
        <p:cNvPr id="225" name="Shape 225"/>
        <p:cNvGrpSpPr/>
        <p:nvPr/>
      </p:nvGrpSpPr>
      <p:grpSpPr>
        <a:xfrm>
          <a:off x="0" y="0"/>
          <a:ext cx="0" cy="0"/>
          <a:chOff x="0" y="0"/>
          <a:chExt cx="0" cy="0"/>
        </a:xfrm>
      </p:grpSpPr>
      <p:sp>
        <p:nvSpPr>
          <p:cNvPr id="226" name="Shape 226"/>
          <p:cNvSpPr txBox="1"/>
          <p:nvPr>
            <p:ph idx="1" type="body"/>
          </p:nvPr>
        </p:nvSpPr>
        <p:spPr>
          <a:xfrm>
            <a:off x="366712" y="785812"/>
            <a:ext cx="8410499" cy="346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227" name="Shape 227"/>
          <p:cNvSpPr txBox="1"/>
          <p:nvPr>
            <p:ph type="title"/>
          </p:nvPr>
        </p:nvSpPr>
        <p:spPr>
          <a:xfrm>
            <a:off x="366712" y="325437"/>
            <a:ext cx="8410499"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228" name="Shape 228"/>
          <p:cNvSpPr txBox="1"/>
          <p:nvPr>
            <p:ph idx="2" type="body"/>
          </p:nvPr>
        </p:nvSpPr>
        <p:spPr>
          <a:xfrm>
            <a:off x="366713" y="1419224"/>
            <a:ext cx="8410499" cy="3038398"/>
          </a:xfrm>
          <a:prstGeom prst="rect">
            <a:avLst/>
          </a:prstGeom>
          <a:noFill/>
          <a:ln>
            <a:noFill/>
          </a:ln>
        </p:spPr>
        <p:txBody>
          <a:bodyPr anchorCtr="0" anchor="t" bIns="91425" lIns="91425" rIns="91425" tIns="91425"/>
          <a:lstStyle>
            <a:lvl1pPr indent="88900" lvl="0" marL="0" marR="0" rtl="0" algn="l">
              <a:lnSpc>
                <a:spcPct val="100000"/>
              </a:lnSpc>
              <a:spcBef>
                <a:spcPts val="1200"/>
              </a:spcBef>
              <a:spcAft>
                <a:spcPts val="0"/>
              </a:spcAft>
              <a:buClr>
                <a:schemeClr val="lt1"/>
              </a:buClr>
              <a:buSzPct val="100000"/>
              <a:buFont typeface="Noto Sans Symbols"/>
              <a:buChar char="•"/>
              <a:defRPr b="0" i="0" sz="1400" u="none" cap="none" strike="noStrike">
                <a:solidFill>
                  <a:srgbClr val="000000"/>
                </a:solidFill>
                <a:latin typeface="Arial"/>
                <a:ea typeface="Arial"/>
                <a:cs typeface="Arial"/>
                <a:sym typeface="Arial"/>
              </a:defRPr>
            </a:lvl1pPr>
            <a:lvl2pPr indent="88900" lvl="1" marL="4572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2pPr>
            <a:lvl3pPr indent="88900" lvl="2" marL="9144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3pPr>
            <a:lvl4pPr indent="-122236" lvl="3" marL="1658936"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4pPr>
            <a:lvl5pPr indent="88900" lvl="4" marL="18288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with Subtitle Only">
    <p:spTree>
      <p:nvGrpSpPr>
        <p:cNvPr id="229" name="Shape 229"/>
        <p:cNvGrpSpPr/>
        <p:nvPr/>
      </p:nvGrpSpPr>
      <p:grpSpPr>
        <a:xfrm>
          <a:off x="0" y="0"/>
          <a:ext cx="0" cy="0"/>
          <a:chOff x="0" y="0"/>
          <a:chExt cx="0" cy="0"/>
        </a:xfrm>
      </p:grpSpPr>
      <p:sp>
        <p:nvSpPr>
          <p:cNvPr id="230" name="Shape 230"/>
          <p:cNvSpPr txBox="1"/>
          <p:nvPr>
            <p:ph idx="1" type="body"/>
          </p:nvPr>
        </p:nvSpPr>
        <p:spPr>
          <a:xfrm>
            <a:off x="366712" y="785812"/>
            <a:ext cx="8410499" cy="346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231" name="Shape 231"/>
          <p:cNvSpPr txBox="1"/>
          <p:nvPr>
            <p:ph type="title"/>
          </p:nvPr>
        </p:nvSpPr>
        <p:spPr>
          <a:xfrm>
            <a:off x="366712" y="325437"/>
            <a:ext cx="8410499"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Footer bar only">
    <p:spTree>
      <p:nvGrpSpPr>
        <p:cNvPr id="232" name="Shape 23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 Top">
    <p:spTree>
      <p:nvGrpSpPr>
        <p:cNvPr id="25" name="Shape 25"/>
        <p:cNvGrpSpPr/>
        <p:nvPr/>
      </p:nvGrpSpPr>
      <p:grpSpPr>
        <a:xfrm>
          <a:off x="0" y="0"/>
          <a:ext cx="0" cy="0"/>
          <a:chOff x="0" y="0"/>
          <a:chExt cx="0" cy="0"/>
        </a:xfrm>
      </p:grpSpPr>
      <p:sp>
        <p:nvSpPr>
          <p:cNvPr id="26" name="Shape 26"/>
          <p:cNvSpPr txBox="1"/>
          <p:nvPr>
            <p:ph type="title"/>
          </p:nvPr>
        </p:nvSpPr>
        <p:spPr>
          <a:xfrm>
            <a:off x="633425" y="357187"/>
            <a:ext cx="7877175" cy="857250"/>
          </a:xfrm>
          <a:prstGeom prst="rect">
            <a:avLst/>
          </a:prstGeom>
          <a:noFill/>
          <a:ln>
            <a:noFill/>
          </a:ln>
        </p:spPr>
        <p:txBody>
          <a:bodyPr anchorCtr="0" anchor="t" bIns="91425" lIns="91425" rIns="91425" tIns="91425"/>
          <a:lstStyle>
            <a:lvl1pPr indent="0" lvl="0" marL="0" marR="0" rtl="0" algn="ctr">
              <a:spcBef>
                <a:spcPts val="0"/>
              </a:spcBef>
              <a:buClr>
                <a:schemeClr val="dk1"/>
              </a:buClr>
              <a:buFont typeface="Arial"/>
              <a:buNone/>
              <a:defRPr b="0" i="0" sz="4400" u="none" cap="none" strike="noStrike">
                <a:solidFill>
                  <a:schemeClr val="dk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ck background">
    <p:spTree>
      <p:nvGrpSpPr>
        <p:cNvPr id="233" name="Shape 233"/>
        <p:cNvGrpSpPr/>
        <p:nvPr/>
      </p:nvGrpSpPr>
      <p:grpSpPr>
        <a:xfrm>
          <a:off x="0" y="0"/>
          <a:ext cx="0" cy="0"/>
          <a:chOff x="0" y="0"/>
          <a:chExt cx="0" cy="0"/>
        </a:xfrm>
      </p:grpSpPr>
      <p:sp>
        <p:nvSpPr>
          <p:cNvPr id="234" name="Shape 234"/>
          <p:cNvSpPr/>
          <p:nvPr/>
        </p:nvSpPr>
        <p:spPr>
          <a:xfrm>
            <a:off x="0" y="0"/>
            <a:ext cx="9144000" cy="5143499"/>
          </a:xfrm>
          <a:prstGeom prst="rect">
            <a:avLst/>
          </a:prstGeom>
          <a:solidFill>
            <a:srgbClr val="000000"/>
          </a:solidFill>
          <a:ln cap="flat" cmpd="sng" w="12700">
            <a:solidFill>
              <a:schemeClr val="lt2"/>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FFFFFF"/>
              </a:buClr>
              <a:buFont typeface="Arial"/>
              <a:buNone/>
            </a:pPr>
            <a:r>
              <a:t/>
            </a:r>
            <a:endParaRPr sz="1800">
              <a:solidFill>
                <a:srgbClr val="FFFFFF"/>
              </a:solidFill>
              <a:latin typeface="Arial"/>
              <a:ea typeface="Arial"/>
              <a:cs typeface="Arial"/>
              <a:sym typeface="Arial"/>
            </a:endParaRPr>
          </a:p>
        </p:txBody>
      </p:sp>
      <p:sp>
        <p:nvSpPr>
          <p:cNvPr id="235" name="Shape 235"/>
          <p:cNvSpPr/>
          <p:nvPr/>
        </p:nvSpPr>
        <p:spPr>
          <a:xfrm>
            <a:off x="0" y="4629150"/>
            <a:ext cx="9144000" cy="385800"/>
          </a:xfrm>
          <a:prstGeom prst="rect">
            <a:avLst/>
          </a:prstGeom>
          <a:solidFill>
            <a:srgbClr val="00786E"/>
          </a:solidFill>
          <a:ln>
            <a:noFill/>
          </a:ln>
        </p:spPr>
        <p:txBody>
          <a:bodyPr anchorCtr="0" anchor="ctr" bIns="45700" lIns="91425" rIns="91425" tIns="45700">
            <a:noAutofit/>
          </a:bodyPr>
          <a:lstStyle/>
          <a:p>
            <a:pPr indent="0" lvl="0" marL="0" marR="0" rtl="0" algn="l">
              <a:spcBef>
                <a:spcPts val="0"/>
              </a:spcBef>
              <a:buClr>
                <a:srgbClr val="FFFFFF"/>
              </a:buClr>
              <a:buFont typeface="Arial"/>
              <a:buNone/>
            </a:pPr>
            <a:r>
              <a:t/>
            </a:r>
            <a:endParaRPr sz="1800">
              <a:solidFill>
                <a:srgbClr val="FFFFFF"/>
              </a:solidFill>
              <a:latin typeface="Arial"/>
              <a:ea typeface="Arial"/>
              <a:cs typeface="Arial"/>
              <a:sym typeface="Arial"/>
            </a:endParaRPr>
          </a:p>
        </p:txBody>
      </p:sp>
      <p:sp>
        <p:nvSpPr>
          <p:cNvPr id="236" name="Shape 236"/>
          <p:cNvSpPr txBox="1"/>
          <p:nvPr/>
        </p:nvSpPr>
        <p:spPr>
          <a:xfrm flipH="1">
            <a:off x="8553450" y="5021262"/>
            <a:ext cx="533399" cy="123899"/>
          </a:xfrm>
          <a:prstGeom prst="rect">
            <a:avLst/>
          </a:prstGeom>
          <a:noFill/>
          <a:ln>
            <a:noFill/>
          </a:ln>
        </p:spPr>
        <p:txBody>
          <a:bodyPr anchorCtr="0" anchor="t" bIns="0" lIns="0" rIns="0" tIns="0">
            <a:noAutofit/>
          </a:bodyPr>
          <a:lstStyle/>
          <a:p>
            <a:pPr indent="0" lvl="0" marL="0" marR="0" rtl="0" algn="r">
              <a:spcBef>
                <a:spcPts val="0"/>
              </a:spcBef>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p>
        </p:txBody>
      </p:sp>
      <p:sp>
        <p:nvSpPr>
          <p:cNvPr id="237" name="Shape 237"/>
          <p:cNvSpPr txBox="1"/>
          <p:nvPr/>
        </p:nvSpPr>
        <p:spPr>
          <a:xfrm>
            <a:off x="366712" y="5018087"/>
            <a:ext cx="2274900" cy="99900"/>
          </a:xfrm>
          <a:prstGeom prst="rect">
            <a:avLst/>
          </a:prstGeom>
          <a:noFill/>
          <a:ln>
            <a:noFill/>
          </a:ln>
        </p:spPr>
        <p:txBody>
          <a:bodyPr anchorCtr="0" anchor="t" bIns="0" lIns="0" rIns="0" tIns="0">
            <a:noAutofit/>
          </a:bodyPr>
          <a:lstStyle/>
          <a:p>
            <a:pPr indent="0" lvl="0" marL="0" marR="0" rtl="0" algn="l">
              <a:spcBef>
                <a:spcPts val="0"/>
              </a:spcBef>
              <a:buClr>
                <a:srgbClr val="7F7F7F"/>
              </a:buClr>
              <a:buSzPct val="25000"/>
              <a:buFont typeface="Arial"/>
              <a:buNone/>
            </a:pPr>
            <a:r>
              <a:rPr lang="en-US" sz="600">
                <a:solidFill>
                  <a:srgbClr val="7F7F7F"/>
                </a:solidFill>
                <a:latin typeface="Arial"/>
                <a:ea typeface="Arial"/>
                <a:cs typeface="Arial"/>
                <a:sym typeface="Arial"/>
              </a:rPr>
              <a:t>© Copyright 2013 Pivotal. All rights reserved.</a:t>
            </a:r>
          </a:p>
        </p:txBody>
      </p:sp>
      <p:pic>
        <p:nvPicPr>
          <p:cNvPr id="238" name="Shape 238"/>
          <p:cNvPicPr preferRelativeResize="0"/>
          <p:nvPr/>
        </p:nvPicPr>
        <p:blipFill rotWithShape="1">
          <a:blip r:embed="rId2">
            <a:alphaModFix/>
          </a:blip>
          <a:srcRect b="0" l="0" r="0" t="0"/>
          <a:stretch/>
        </p:blipFill>
        <p:spPr>
          <a:xfrm>
            <a:off x="7942263" y="4713287"/>
            <a:ext cx="957298" cy="2208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39" name="Shape 239"/>
        <p:cNvGrpSpPr/>
        <p:nvPr/>
      </p:nvGrpSpPr>
      <p:grpSpPr>
        <a:xfrm>
          <a:off x="0" y="0"/>
          <a:ext cx="0" cy="0"/>
          <a:chOff x="0" y="0"/>
          <a:chExt cx="0" cy="0"/>
        </a:xfrm>
      </p:grpSpPr>
      <p:sp>
        <p:nvSpPr>
          <p:cNvPr id="240" name="Shape 240"/>
          <p:cNvSpPr txBox="1"/>
          <p:nvPr>
            <p:ph type="title"/>
          </p:nvPr>
        </p:nvSpPr>
        <p:spPr>
          <a:xfrm>
            <a:off x="457200" y="205979"/>
            <a:ext cx="8229600" cy="857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rtl="0" algn="l">
              <a:spcBef>
                <a:spcPts val="0"/>
              </a:spcBef>
              <a:spcAft>
                <a:spcPts val="0"/>
              </a:spcAft>
              <a:buNone/>
              <a:defRPr sz="1800"/>
            </a:lvl3pPr>
            <a:lvl4pPr indent="0" lvl="3" rtl="0" algn="l">
              <a:spcBef>
                <a:spcPts val="0"/>
              </a:spcBef>
              <a:spcAft>
                <a:spcPts val="0"/>
              </a:spcAft>
              <a:buNone/>
              <a:defRPr sz="1800"/>
            </a:lvl4pPr>
            <a:lvl5pPr indent="0" lvl="4" rtl="0" algn="l">
              <a:spcBef>
                <a:spcPts val="0"/>
              </a:spcBef>
              <a:spcAft>
                <a:spcPts val="0"/>
              </a:spcAft>
              <a:buNone/>
              <a:defRPr sz="1800"/>
            </a:lvl5pPr>
            <a:lvl6pPr indent="0" lvl="5" marL="457200" rtl="0" algn="l">
              <a:spcBef>
                <a:spcPts val="0"/>
              </a:spcBef>
              <a:spcAft>
                <a:spcPts val="0"/>
              </a:spcAft>
              <a:buNone/>
              <a:defRPr sz="1800"/>
            </a:lvl6pPr>
            <a:lvl7pPr indent="0" lvl="6" marL="914400" rtl="0" algn="l">
              <a:spcBef>
                <a:spcPts val="0"/>
              </a:spcBef>
              <a:spcAft>
                <a:spcPts val="0"/>
              </a:spcAft>
              <a:buNone/>
              <a:defRPr sz="1800"/>
            </a:lvl7pPr>
            <a:lvl8pPr indent="0" lvl="7" marL="1371600" rtl="0" algn="l">
              <a:spcBef>
                <a:spcPts val="0"/>
              </a:spcBef>
              <a:spcAft>
                <a:spcPts val="0"/>
              </a:spcAft>
              <a:buNone/>
              <a:defRPr sz="1800"/>
            </a:lvl8pPr>
            <a:lvl9pPr indent="0" lvl="8" marL="1828800" rtl="0" algn="l">
              <a:spcBef>
                <a:spcPts val="0"/>
              </a:spcBef>
              <a:spcAft>
                <a:spcPts val="0"/>
              </a:spcAft>
              <a:buNone/>
              <a:defRPr sz="1800"/>
            </a:lvl9pPr>
          </a:lstStyle>
          <a:p/>
        </p:txBody>
      </p:sp>
      <p:sp>
        <p:nvSpPr>
          <p:cNvPr id="241" name="Shape 241"/>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Subtitle and Content">
    <p:spTree>
      <p:nvGrpSpPr>
        <p:cNvPr id="242" name="Shape 242"/>
        <p:cNvGrpSpPr/>
        <p:nvPr/>
      </p:nvGrpSpPr>
      <p:grpSpPr>
        <a:xfrm>
          <a:off x="0" y="0"/>
          <a:ext cx="0" cy="0"/>
          <a:chOff x="0" y="0"/>
          <a:chExt cx="0" cy="0"/>
        </a:xfrm>
      </p:grpSpPr>
      <p:sp>
        <p:nvSpPr>
          <p:cNvPr id="243" name="Shape 243"/>
          <p:cNvSpPr txBox="1"/>
          <p:nvPr>
            <p:ph type="title"/>
          </p:nvPr>
        </p:nvSpPr>
        <p:spPr>
          <a:xfrm>
            <a:off x="457200" y="205979"/>
            <a:ext cx="8229600" cy="857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rtl="0" algn="l">
              <a:spcBef>
                <a:spcPts val="0"/>
              </a:spcBef>
              <a:spcAft>
                <a:spcPts val="0"/>
              </a:spcAft>
              <a:buNone/>
              <a:defRPr sz="1800"/>
            </a:lvl3pPr>
            <a:lvl4pPr indent="0" lvl="3" rtl="0" algn="l">
              <a:spcBef>
                <a:spcPts val="0"/>
              </a:spcBef>
              <a:spcAft>
                <a:spcPts val="0"/>
              </a:spcAft>
              <a:buNone/>
              <a:defRPr sz="1800"/>
            </a:lvl4pPr>
            <a:lvl5pPr indent="0" lvl="4" rtl="0" algn="l">
              <a:spcBef>
                <a:spcPts val="0"/>
              </a:spcBef>
              <a:spcAft>
                <a:spcPts val="0"/>
              </a:spcAft>
              <a:buNone/>
              <a:defRPr sz="1800"/>
            </a:lvl5pPr>
            <a:lvl6pPr indent="0" lvl="5" marL="457200" rtl="0" algn="l">
              <a:spcBef>
                <a:spcPts val="0"/>
              </a:spcBef>
              <a:spcAft>
                <a:spcPts val="0"/>
              </a:spcAft>
              <a:buNone/>
              <a:defRPr sz="1800"/>
            </a:lvl6pPr>
            <a:lvl7pPr indent="0" lvl="6" marL="914400" rtl="0" algn="l">
              <a:spcBef>
                <a:spcPts val="0"/>
              </a:spcBef>
              <a:spcAft>
                <a:spcPts val="0"/>
              </a:spcAft>
              <a:buNone/>
              <a:defRPr sz="1800"/>
            </a:lvl7pPr>
            <a:lvl8pPr indent="0" lvl="7" marL="1371600" rtl="0" algn="l">
              <a:spcBef>
                <a:spcPts val="0"/>
              </a:spcBef>
              <a:spcAft>
                <a:spcPts val="0"/>
              </a:spcAft>
              <a:buNone/>
              <a:defRPr sz="1800"/>
            </a:lvl8pPr>
            <a:lvl9pPr indent="0" lvl="8" marL="1828800" rtl="0" algn="l">
              <a:spcBef>
                <a:spcPts val="0"/>
              </a:spcBef>
              <a:spcAft>
                <a:spcPts val="0"/>
              </a:spcAft>
              <a:buNone/>
              <a:defRPr sz="1800"/>
            </a:lvl9pPr>
          </a:lstStyle>
          <a:p/>
        </p:txBody>
      </p:sp>
      <p:sp>
        <p:nvSpPr>
          <p:cNvPr id="244" name="Shape 244"/>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245" name="Shape 245"/>
          <p:cNvSpPr txBox="1"/>
          <p:nvPr>
            <p:ph idx="2" type="body"/>
          </p:nvPr>
        </p:nvSpPr>
        <p:spPr>
          <a:xfrm>
            <a:off x="567274" y="951200"/>
            <a:ext cx="8119500" cy="2597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Only">
    <p:spTree>
      <p:nvGrpSpPr>
        <p:cNvPr id="246" name="Shape 246"/>
        <p:cNvGrpSpPr/>
        <p:nvPr/>
      </p:nvGrpSpPr>
      <p:grpSpPr>
        <a:xfrm>
          <a:off x="0" y="0"/>
          <a:ext cx="0" cy="0"/>
          <a:chOff x="0" y="0"/>
          <a:chExt cx="0" cy="0"/>
        </a:xfrm>
      </p:grpSpPr>
      <p:sp>
        <p:nvSpPr>
          <p:cNvPr id="247" name="Shape 247"/>
          <p:cNvSpPr txBox="1"/>
          <p:nvPr>
            <p:ph type="title"/>
          </p:nvPr>
        </p:nvSpPr>
        <p:spPr>
          <a:xfrm>
            <a:off x="366712" y="325437"/>
            <a:ext cx="8410576" cy="457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48" name="Shape 248"/>
          <p:cNvSpPr txBox="1"/>
          <p:nvPr>
            <p:ph idx="12" type="sldNum"/>
          </p:nvPr>
        </p:nvSpPr>
        <p:spPr>
          <a:xfrm>
            <a:off x="8553450" y="5021494"/>
            <a:ext cx="533399" cy="1270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1400">
                <a:solidFill>
                  <a:srgbClr val="000000"/>
                </a:solidFill>
                <a:latin typeface="Arial"/>
                <a:ea typeface="Arial"/>
                <a:cs typeface="Arial"/>
                <a:sym typeface="Arial"/>
              </a:rPr>
              <a:t>‹#›</a:t>
            </a:fld>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54" name="Shape 254"/>
        <p:cNvGrpSpPr/>
        <p:nvPr/>
      </p:nvGrpSpPr>
      <p:grpSpPr>
        <a:xfrm>
          <a:off x="0" y="0"/>
          <a:ext cx="0" cy="0"/>
          <a:chOff x="0" y="0"/>
          <a:chExt cx="0" cy="0"/>
        </a:xfrm>
      </p:grpSpPr>
      <p:sp>
        <p:nvSpPr>
          <p:cNvPr id="255" name="Shape 255"/>
          <p:cNvSpPr txBox="1"/>
          <p:nvPr>
            <p:ph type="title"/>
          </p:nvPr>
        </p:nvSpPr>
        <p:spPr>
          <a:xfrm>
            <a:off x="457200" y="205979"/>
            <a:ext cx="8229600" cy="857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rtl="0" algn="l">
              <a:spcBef>
                <a:spcPts val="0"/>
              </a:spcBef>
              <a:spcAft>
                <a:spcPts val="0"/>
              </a:spcAft>
              <a:buNone/>
              <a:defRPr sz="1800"/>
            </a:lvl3pPr>
            <a:lvl4pPr indent="0" lvl="3" rtl="0" algn="l">
              <a:spcBef>
                <a:spcPts val="0"/>
              </a:spcBef>
              <a:spcAft>
                <a:spcPts val="0"/>
              </a:spcAft>
              <a:buNone/>
              <a:defRPr sz="1800"/>
            </a:lvl4pPr>
            <a:lvl5pPr indent="0" lvl="4" rtl="0" algn="l">
              <a:spcBef>
                <a:spcPts val="0"/>
              </a:spcBef>
              <a:spcAft>
                <a:spcPts val="0"/>
              </a:spcAft>
              <a:buNone/>
              <a:defRPr sz="1800"/>
            </a:lvl5pPr>
            <a:lvl6pPr indent="0" lvl="5" marL="457200" rtl="0" algn="l">
              <a:spcBef>
                <a:spcPts val="0"/>
              </a:spcBef>
              <a:spcAft>
                <a:spcPts val="0"/>
              </a:spcAft>
              <a:buNone/>
              <a:defRPr sz="1800"/>
            </a:lvl6pPr>
            <a:lvl7pPr indent="0" lvl="6" marL="914400" rtl="0" algn="l">
              <a:spcBef>
                <a:spcPts val="0"/>
              </a:spcBef>
              <a:spcAft>
                <a:spcPts val="0"/>
              </a:spcAft>
              <a:buNone/>
              <a:defRPr sz="1800"/>
            </a:lvl7pPr>
            <a:lvl8pPr indent="0" lvl="7" marL="1371600" rtl="0" algn="l">
              <a:spcBef>
                <a:spcPts val="0"/>
              </a:spcBef>
              <a:spcAft>
                <a:spcPts val="0"/>
              </a:spcAft>
              <a:buNone/>
              <a:defRPr sz="1800"/>
            </a:lvl8pPr>
            <a:lvl9pPr indent="0" lvl="8" marL="1828800" rtl="0" algn="l">
              <a:spcBef>
                <a:spcPts val="0"/>
              </a:spcBef>
              <a:spcAft>
                <a:spcPts val="0"/>
              </a:spcAft>
              <a:buNone/>
              <a:defRPr sz="1800"/>
            </a:lvl9pPr>
          </a:lstStyle>
          <a:p/>
        </p:txBody>
      </p:sp>
      <p:sp>
        <p:nvSpPr>
          <p:cNvPr id="256" name="Shape 256"/>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resentation Title">
    <p:spTree>
      <p:nvGrpSpPr>
        <p:cNvPr id="257" name="Shape 257"/>
        <p:cNvGrpSpPr/>
        <p:nvPr/>
      </p:nvGrpSpPr>
      <p:grpSpPr>
        <a:xfrm>
          <a:off x="0" y="0"/>
          <a:ext cx="0" cy="0"/>
          <a:chOff x="0" y="0"/>
          <a:chExt cx="0" cy="0"/>
        </a:xfrm>
      </p:grpSpPr>
      <p:sp>
        <p:nvSpPr>
          <p:cNvPr id="258" name="Shape 258"/>
          <p:cNvSpPr txBox="1"/>
          <p:nvPr>
            <p:ph idx="12" type="sldNum"/>
          </p:nvPr>
        </p:nvSpPr>
        <p:spPr>
          <a:xfrm>
            <a:off x="8553450" y="5021494"/>
            <a:ext cx="533399" cy="126900"/>
          </a:xfrm>
          <a:prstGeom prst="rect">
            <a:avLst/>
          </a:prstGeom>
          <a:noFill/>
          <a:ln>
            <a:noFill/>
          </a:ln>
        </p:spPr>
        <p:txBody>
          <a:bodyPr anchorCtr="0" anchor="t" bIns="45700" lIns="91425" rIns="91425" tIns="45700">
            <a:noAutofit/>
          </a:bodyPr>
          <a:lstStyle/>
          <a:p>
            <a:pPr indent="0" lvl="0" marL="0" marR="0" rtl="0" algn="l">
              <a:spcBef>
                <a:spcPts val="0"/>
              </a:spcBef>
              <a:buClr>
                <a:srgbClr val="4D4D4D"/>
              </a:buClr>
              <a:buSzPct val="25000"/>
              <a:buFont typeface="Arial"/>
              <a:buNone/>
            </a:pPr>
            <a:fld id="{00000000-1234-1234-1234-123412341234}" type="slidenum">
              <a:rPr b="0" i="0" lang="en-US" sz="1800" u="none" cap="none" strike="noStrike">
                <a:solidFill>
                  <a:srgbClr val="4D4D4D"/>
                </a:solidFill>
                <a:latin typeface="Arial"/>
                <a:ea typeface="Arial"/>
                <a:cs typeface="Arial"/>
                <a:sym typeface="Arial"/>
              </a:rPr>
              <a:t>‹#›</a:t>
            </a:fld>
          </a:p>
        </p:txBody>
      </p:sp>
      <p:sp>
        <p:nvSpPr>
          <p:cNvPr id="259" name="Shape 259"/>
          <p:cNvSpPr txBox="1"/>
          <p:nvPr>
            <p:ph type="ctrTitle"/>
          </p:nvPr>
        </p:nvSpPr>
        <p:spPr>
          <a:xfrm>
            <a:off x="890587" y="1312907"/>
            <a:ext cx="4384200" cy="10065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None/>
              <a:defRPr sz="1800"/>
            </a:lvl3pPr>
            <a:lvl4pPr indent="0" lvl="3" marL="0" marR="0" rtl="0" algn="l">
              <a:spcBef>
                <a:spcPts val="0"/>
              </a:spcBef>
              <a:spcAft>
                <a:spcPts val="0"/>
              </a:spcAft>
              <a:buNone/>
              <a:defRPr sz="1800"/>
            </a:lvl4pPr>
            <a:lvl5pPr indent="0" lvl="4" marL="0" marR="0" rtl="0" algn="l">
              <a:spcBef>
                <a:spcPts val="0"/>
              </a:spcBef>
              <a:spcAft>
                <a:spcPts val="0"/>
              </a:spcAft>
              <a:buNone/>
              <a:defRPr sz="1800"/>
            </a:lvl5pPr>
            <a:lvl6pPr indent="0" lvl="5" marL="457200" marR="0" rtl="0" algn="l">
              <a:spcBef>
                <a:spcPts val="0"/>
              </a:spcBef>
              <a:spcAft>
                <a:spcPts val="0"/>
              </a:spcAft>
              <a:buNone/>
              <a:defRPr sz="1800"/>
            </a:lvl6pPr>
            <a:lvl7pPr indent="0" lvl="6" marL="914400" marR="0" rtl="0" algn="l">
              <a:spcBef>
                <a:spcPts val="0"/>
              </a:spcBef>
              <a:spcAft>
                <a:spcPts val="0"/>
              </a:spcAft>
              <a:buNone/>
              <a:defRPr sz="1800"/>
            </a:lvl7pPr>
            <a:lvl8pPr indent="0" lvl="7" marL="1371600" marR="0" rtl="0" algn="l">
              <a:spcBef>
                <a:spcPts val="0"/>
              </a:spcBef>
              <a:spcAft>
                <a:spcPts val="0"/>
              </a:spcAft>
              <a:buNone/>
              <a:defRPr sz="1800"/>
            </a:lvl8pPr>
            <a:lvl9pPr indent="0" lvl="8" marL="1828800" marR="0" rtl="0" algn="l">
              <a:spcBef>
                <a:spcPts val="0"/>
              </a:spcBef>
              <a:spcAft>
                <a:spcPts val="0"/>
              </a:spcAft>
              <a:buNone/>
              <a:defRPr sz="1800"/>
            </a:lvl9pPr>
          </a:lstStyle>
          <a:p/>
        </p:txBody>
      </p:sp>
      <p:sp>
        <p:nvSpPr>
          <p:cNvPr id="260" name="Shape 260"/>
          <p:cNvSpPr txBox="1"/>
          <p:nvPr>
            <p:ph idx="1" type="subTitle"/>
          </p:nvPr>
        </p:nvSpPr>
        <p:spPr>
          <a:xfrm>
            <a:off x="890587" y="2633383"/>
            <a:ext cx="6048299" cy="3692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1pPr>
            <a:lvl2pPr indent="0" lvl="1" marL="457200" marR="0" rtl="0" algn="ctr">
              <a:lnSpc>
                <a:spcPct val="100000"/>
              </a:lnSpc>
              <a:spcBef>
                <a:spcPts val="48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2pPr>
            <a:lvl3pPr indent="0" lvl="2" marL="914400" marR="0" rtl="0" algn="ctr">
              <a:lnSpc>
                <a:spcPct val="100000"/>
              </a:lnSpc>
              <a:spcBef>
                <a:spcPts val="40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3pPr>
            <a:lvl4pPr indent="0" lvl="3" marL="1371600" marR="0" rtl="0" algn="ctr">
              <a:lnSpc>
                <a:spcPct val="100000"/>
              </a:lnSpc>
              <a:spcBef>
                <a:spcPts val="36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4pPr>
            <a:lvl5pPr indent="0" lvl="4" marL="1828800" marR="0" rtl="0" algn="ctr">
              <a:lnSpc>
                <a:spcPct val="100000"/>
              </a:lnSpc>
              <a:spcBef>
                <a:spcPts val="36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5pPr>
            <a:lvl6pPr indent="0" lvl="5" marL="22860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6pPr>
            <a:lvl7pPr indent="0" lvl="6" marL="27432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7pPr>
            <a:lvl8pPr indent="0" lvl="7" marL="32004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8pPr>
            <a:lvl9pPr indent="0" lvl="8" marL="36576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9pPr>
          </a:lstStyle>
          <a:p/>
        </p:txBody>
      </p:sp>
      <p:sp>
        <p:nvSpPr>
          <p:cNvPr id="261" name="Shape 261"/>
          <p:cNvSpPr txBox="1"/>
          <p:nvPr>
            <p:ph idx="2" type="body"/>
          </p:nvPr>
        </p:nvSpPr>
        <p:spPr>
          <a:xfrm>
            <a:off x="908582" y="3710101"/>
            <a:ext cx="5026500" cy="2768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and Content">
    <p:spTree>
      <p:nvGrpSpPr>
        <p:cNvPr id="262" name="Shape 262"/>
        <p:cNvGrpSpPr/>
        <p:nvPr/>
      </p:nvGrpSpPr>
      <p:grpSpPr>
        <a:xfrm>
          <a:off x="0" y="0"/>
          <a:ext cx="0" cy="0"/>
          <a:chOff x="0" y="0"/>
          <a:chExt cx="0" cy="0"/>
        </a:xfrm>
      </p:grpSpPr>
      <p:sp>
        <p:nvSpPr>
          <p:cNvPr id="263" name="Shape 263"/>
          <p:cNvSpPr txBox="1"/>
          <p:nvPr>
            <p:ph type="title"/>
          </p:nvPr>
        </p:nvSpPr>
        <p:spPr>
          <a:xfrm>
            <a:off x="366712" y="325437"/>
            <a:ext cx="8410499"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264" name="Shape 264"/>
          <p:cNvSpPr txBox="1"/>
          <p:nvPr>
            <p:ph idx="1" type="body"/>
          </p:nvPr>
        </p:nvSpPr>
        <p:spPr>
          <a:xfrm>
            <a:off x="366712" y="1074737"/>
            <a:ext cx="8410499" cy="3383098"/>
          </a:xfrm>
          <a:prstGeom prst="rect">
            <a:avLst/>
          </a:prstGeom>
          <a:noFill/>
          <a:ln>
            <a:noFill/>
          </a:ln>
        </p:spPr>
        <p:txBody>
          <a:bodyPr anchorCtr="0" anchor="t" bIns="91425" lIns="91425" rIns="91425" tIns="91425"/>
          <a:lstStyle>
            <a:lvl1pPr indent="88900" lvl="0" marL="0" marR="0" rtl="0" algn="l">
              <a:lnSpc>
                <a:spcPct val="100000"/>
              </a:lnSpc>
              <a:spcBef>
                <a:spcPts val="1200"/>
              </a:spcBef>
              <a:spcAft>
                <a:spcPts val="0"/>
              </a:spcAft>
              <a:buClr>
                <a:schemeClr val="lt1"/>
              </a:buClr>
              <a:buSzPct val="100000"/>
              <a:buFont typeface="Noto Sans Symbols"/>
              <a:buChar char="•"/>
              <a:defRPr b="0" i="0" sz="1400" u="none" cap="none" strike="noStrike">
                <a:solidFill>
                  <a:srgbClr val="000000"/>
                </a:solidFill>
                <a:latin typeface="Arial"/>
                <a:ea typeface="Arial"/>
                <a:cs typeface="Arial"/>
                <a:sym typeface="Arial"/>
              </a:defRPr>
            </a:lvl1pPr>
            <a:lvl2pPr indent="88900" lvl="1" marL="4572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2pPr>
            <a:lvl3pPr indent="88900" lvl="2" marL="9144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3pPr>
            <a:lvl4pPr indent="-122236" lvl="3" marL="1658936"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4pPr>
            <a:lvl5pPr indent="88900" lvl="4" marL="18288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Title and Content, no circles">
    <p:spTree>
      <p:nvGrpSpPr>
        <p:cNvPr id="265" name="Shape 265"/>
        <p:cNvGrpSpPr/>
        <p:nvPr/>
      </p:nvGrpSpPr>
      <p:grpSpPr>
        <a:xfrm>
          <a:off x="0" y="0"/>
          <a:ext cx="0" cy="0"/>
          <a:chOff x="0" y="0"/>
          <a:chExt cx="0" cy="0"/>
        </a:xfrm>
      </p:grpSpPr>
      <p:sp>
        <p:nvSpPr>
          <p:cNvPr id="266" name="Shape 266"/>
          <p:cNvSpPr txBox="1"/>
          <p:nvPr>
            <p:ph type="title"/>
          </p:nvPr>
        </p:nvSpPr>
        <p:spPr>
          <a:xfrm>
            <a:off x="366712" y="325437"/>
            <a:ext cx="8410499"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267" name="Shape 267"/>
          <p:cNvSpPr txBox="1"/>
          <p:nvPr>
            <p:ph idx="1" type="body"/>
          </p:nvPr>
        </p:nvSpPr>
        <p:spPr>
          <a:xfrm>
            <a:off x="366712" y="1074737"/>
            <a:ext cx="8410499" cy="3383098"/>
          </a:xfrm>
          <a:prstGeom prst="rect">
            <a:avLst/>
          </a:prstGeom>
          <a:noFill/>
          <a:ln>
            <a:noFill/>
          </a:ln>
        </p:spPr>
        <p:txBody>
          <a:bodyPr anchorCtr="0" anchor="t" bIns="91425" lIns="91425" rIns="91425" tIns="91425"/>
          <a:lstStyle>
            <a:lvl1pPr indent="88900" lvl="0" marL="0" marR="0" rtl="0" algn="l">
              <a:lnSpc>
                <a:spcPct val="100000"/>
              </a:lnSpc>
              <a:spcBef>
                <a:spcPts val="1200"/>
              </a:spcBef>
              <a:spcAft>
                <a:spcPts val="0"/>
              </a:spcAft>
              <a:buClr>
                <a:schemeClr val="accent1"/>
              </a:buClr>
              <a:buSzPct val="100000"/>
              <a:buFont typeface="Noto Sans Symbols"/>
              <a:buChar char="•"/>
              <a:defRPr b="0" i="0" sz="1400" u="none" cap="none" strike="noStrike">
                <a:solidFill>
                  <a:srgbClr val="000000"/>
                </a:solidFill>
                <a:latin typeface="Arial"/>
                <a:ea typeface="Arial"/>
                <a:cs typeface="Arial"/>
                <a:sym typeface="Arial"/>
              </a:defRPr>
            </a:lvl1pPr>
            <a:lvl2pPr indent="88900" lvl="1" marL="457200"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2pPr>
            <a:lvl3pPr indent="88900" lvl="2" marL="914400"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3pPr>
            <a:lvl4pPr indent="-122236" lvl="3" marL="1658936"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4pPr>
            <a:lvl5pPr indent="88900" lvl="4" marL="1828800"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votal Title Slide">
    <p:bg>
      <p:bgPr>
        <a:solidFill>
          <a:schemeClr val="accent1"/>
        </a:solidFill>
      </p:bgPr>
    </p:bg>
    <p:spTree>
      <p:nvGrpSpPr>
        <p:cNvPr id="268" name="Shape 268"/>
        <p:cNvGrpSpPr/>
        <p:nvPr/>
      </p:nvGrpSpPr>
      <p:grpSpPr>
        <a:xfrm>
          <a:off x="0" y="0"/>
          <a:ext cx="0" cy="0"/>
          <a:chOff x="0" y="0"/>
          <a:chExt cx="0" cy="0"/>
        </a:xfrm>
      </p:grpSpPr>
      <p:sp>
        <p:nvSpPr>
          <p:cNvPr id="269" name="Shape 269"/>
          <p:cNvSpPr/>
          <p:nvPr/>
        </p:nvSpPr>
        <p:spPr>
          <a:xfrm>
            <a:off x="0" y="0"/>
            <a:ext cx="9144000" cy="5143499"/>
          </a:xfrm>
          <a:prstGeom prst="rect">
            <a:avLst/>
          </a:prstGeom>
          <a:solidFill>
            <a:srgbClr val="000000"/>
          </a:solidFill>
          <a:ln>
            <a:noFill/>
          </a:ln>
        </p:spPr>
        <p:txBody>
          <a:bodyPr anchorCtr="0" anchor="ctr" bIns="45700" lIns="91425" rIns="91425" tIns="45700">
            <a:noAutofit/>
          </a:bodyPr>
          <a:lstStyle/>
          <a:p>
            <a:pPr indent="0" lvl="0" marL="0" marR="0" rtl="0" algn="ctr">
              <a:spcBef>
                <a:spcPts val="0"/>
              </a:spcBef>
              <a:buClr>
                <a:srgbClr val="FFFFFF"/>
              </a:buClr>
              <a:buFont typeface="Arial"/>
              <a:buNone/>
            </a:pPr>
            <a:r>
              <a:t/>
            </a:r>
            <a:endParaRPr sz="1800">
              <a:solidFill>
                <a:srgbClr val="FFFFFF"/>
              </a:solidFill>
              <a:latin typeface="Arial"/>
              <a:ea typeface="Arial"/>
              <a:cs typeface="Arial"/>
              <a:sym typeface="Arial"/>
            </a:endParaRPr>
          </a:p>
        </p:txBody>
      </p:sp>
      <p:sp>
        <p:nvSpPr>
          <p:cNvPr id="270" name="Shape 270"/>
          <p:cNvSpPr txBox="1"/>
          <p:nvPr/>
        </p:nvSpPr>
        <p:spPr>
          <a:xfrm>
            <a:off x="1701800" y="3094038"/>
            <a:ext cx="5689498" cy="446099"/>
          </a:xfrm>
          <a:prstGeom prst="rect">
            <a:avLst/>
          </a:prstGeom>
          <a:noFill/>
          <a:ln>
            <a:noFill/>
          </a:ln>
        </p:spPr>
        <p:txBody>
          <a:bodyPr anchorCtr="0" anchor="t" bIns="45700" lIns="91425" rIns="91425" tIns="45700">
            <a:noAutofit/>
          </a:bodyPr>
          <a:lstStyle/>
          <a:p>
            <a:pPr indent="0" lvl="0" marL="0" marR="0" rtl="0" algn="ctr">
              <a:spcBef>
                <a:spcPts val="0"/>
              </a:spcBef>
              <a:buClr>
                <a:srgbClr val="F27C3A"/>
              </a:buClr>
              <a:buSzPct val="25000"/>
              <a:buFont typeface="Arial"/>
              <a:buNone/>
            </a:pPr>
            <a:r>
              <a:rPr lang="en-US" sz="2250">
                <a:solidFill>
                  <a:srgbClr val="F27C3A"/>
                </a:solidFill>
                <a:latin typeface="Arial"/>
                <a:ea typeface="Arial"/>
                <a:cs typeface="Arial"/>
                <a:sym typeface="Arial"/>
              </a:rPr>
              <a:t>BUILT FOR THE </a:t>
            </a:r>
            <a:r>
              <a:rPr lang="en-US" sz="2250">
                <a:solidFill>
                  <a:srgbClr val="3EA7BC"/>
                </a:solidFill>
                <a:latin typeface="Arial"/>
                <a:ea typeface="Arial"/>
                <a:cs typeface="Arial"/>
                <a:sym typeface="Arial"/>
              </a:rPr>
              <a:t>SPEED OF BUSINESS</a:t>
            </a:r>
          </a:p>
        </p:txBody>
      </p:sp>
      <p:pic>
        <p:nvPicPr>
          <p:cNvPr id="271" name="Shape 271"/>
          <p:cNvPicPr preferRelativeResize="0"/>
          <p:nvPr/>
        </p:nvPicPr>
        <p:blipFill rotWithShape="1">
          <a:blip r:embed="rId2">
            <a:alphaModFix/>
          </a:blip>
          <a:srcRect b="0" l="0" r="5547" t="0"/>
          <a:stretch/>
        </p:blipFill>
        <p:spPr>
          <a:xfrm>
            <a:off x="1973263" y="1658938"/>
            <a:ext cx="5189398" cy="1260598"/>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p:spTree>
      <p:nvGrpSpPr>
        <p:cNvPr id="272" name="Shape 272"/>
        <p:cNvGrpSpPr/>
        <p:nvPr/>
      </p:nvGrpSpPr>
      <p:grpSpPr>
        <a:xfrm>
          <a:off x="0" y="0"/>
          <a:ext cx="0" cy="0"/>
          <a:chOff x="0" y="0"/>
          <a:chExt cx="0" cy="0"/>
        </a:xfrm>
      </p:grpSpPr>
      <p:sp>
        <p:nvSpPr>
          <p:cNvPr id="273" name="Shape 273"/>
          <p:cNvSpPr/>
          <p:nvPr/>
        </p:nvSpPr>
        <p:spPr>
          <a:xfrm>
            <a:off x="0" y="4629150"/>
            <a:ext cx="9144000" cy="385800"/>
          </a:xfrm>
          <a:prstGeom prst="rect">
            <a:avLst/>
          </a:prstGeom>
          <a:solidFill>
            <a:srgbClr val="00786E"/>
          </a:solidFill>
          <a:ln>
            <a:noFill/>
          </a:ln>
        </p:spPr>
        <p:txBody>
          <a:bodyPr anchorCtr="0" anchor="ctr" bIns="45700" lIns="91425" rIns="91425" tIns="45700">
            <a:noAutofit/>
          </a:bodyPr>
          <a:lstStyle/>
          <a:p>
            <a:pPr indent="0" lvl="0" marL="0" marR="0" rtl="0" algn="l">
              <a:spcBef>
                <a:spcPts val="0"/>
              </a:spcBef>
              <a:buClr>
                <a:srgbClr val="FFFFFF"/>
              </a:buClr>
              <a:buFont typeface="Arial"/>
              <a:buNone/>
            </a:pPr>
            <a:r>
              <a:t/>
            </a:r>
            <a:endParaRPr sz="1800">
              <a:solidFill>
                <a:srgbClr val="FFFFFF"/>
              </a:solidFill>
              <a:latin typeface="Arial"/>
              <a:ea typeface="Arial"/>
              <a:cs typeface="Arial"/>
              <a:sym typeface="Arial"/>
            </a:endParaRPr>
          </a:p>
        </p:txBody>
      </p:sp>
      <p:sp>
        <p:nvSpPr>
          <p:cNvPr id="274" name="Shape 274"/>
          <p:cNvSpPr txBox="1"/>
          <p:nvPr/>
        </p:nvSpPr>
        <p:spPr>
          <a:xfrm flipH="1">
            <a:off x="8553450" y="5021262"/>
            <a:ext cx="533399" cy="123899"/>
          </a:xfrm>
          <a:prstGeom prst="rect">
            <a:avLst/>
          </a:prstGeom>
          <a:noFill/>
          <a:ln>
            <a:noFill/>
          </a:ln>
        </p:spPr>
        <p:txBody>
          <a:bodyPr anchorCtr="0" anchor="t" bIns="0" lIns="0" rIns="0" tIns="0">
            <a:noAutofit/>
          </a:bodyPr>
          <a:lstStyle/>
          <a:p>
            <a:pPr indent="0" lvl="0" marL="0" marR="0" rtl="0" algn="r">
              <a:spcBef>
                <a:spcPts val="0"/>
              </a:spcBef>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p>
        </p:txBody>
      </p:sp>
      <p:sp>
        <p:nvSpPr>
          <p:cNvPr id="275" name="Shape 275"/>
          <p:cNvSpPr txBox="1"/>
          <p:nvPr/>
        </p:nvSpPr>
        <p:spPr>
          <a:xfrm>
            <a:off x="366712" y="5018087"/>
            <a:ext cx="2274900" cy="99900"/>
          </a:xfrm>
          <a:prstGeom prst="rect">
            <a:avLst/>
          </a:prstGeom>
          <a:noFill/>
          <a:ln>
            <a:noFill/>
          </a:ln>
        </p:spPr>
        <p:txBody>
          <a:bodyPr anchorCtr="0" anchor="t" bIns="0" lIns="0" rIns="0" tIns="0">
            <a:noAutofit/>
          </a:bodyPr>
          <a:lstStyle/>
          <a:p>
            <a:pPr indent="0" lvl="0" marL="0" marR="0" rtl="0" algn="l">
              <a:spcBef>
                <a:spcPts val="0"/>
              </a:spcBef>
              <a:buClr>
                <a:srgbClr val="7F7F7F"/>
              </a:buClr>
              <a:buSzPct val="25000"/>
              <a:buFont typeface="Arial"/>
              <a:buNone/>
            </a:pPr>
            <a:r>
              <a:rPr lang="en-US" sz="600">
                <a:solidFill>
                  <a:srgbClr val="7F7F7F"/>
                </a:solidFill>
                <a:latin typeface="Arial"/>
                <a:ea typeface="Arial"/>
                <a:cs typeface="Arial"/>
                <a:sym typeface="Arial"/>
              </a:rPr>
              <a:t>© Copyright 2013 Pivotal. All rights reserved.</a:t>
            </a:r>
          </a:p>
        </p:txBody>
      </p:sp>
      <p:pic>
        <p:nvPicPr>
          <p:cNvPr id="276" name="Shape 276"/>
          <p:cNvPicPr preferRelativeResize="0"/>
          <p:nvPr/>
        </p:nvPicPr>
        <p:blipFill rotWithShape="1">
          <a:blip r:embed="rId2">
            <a:alphaModFix/>
          </a:blip>
          <a:srcRect b="0" l="0" r="0" t="0"/>
          <a:stretch/>
        </p:blipFill>
        <p:spPr>
          <a:xfrm>
            <a:off x="7942263" y="4713287"/>
            <a:ext cx="957298" cy="220800"/>
          </a:xfrm>
          <a:prstGeom prst="rect">
            <a:avLst/>
          </a:prstGeom>
          <a:noFill/>
          <a:ln>
            <a:noFill/>
          </a:ln>
        </p:spPr>
      </p:pic>
      <p:sp>
        <p:nvSpPr>
          <p:cNvPr id="277" name="Shape 277"/>
          <p:cNvSpPr txBox="1"/>
          <p:nvPr>
            <p:ph type="ctrTitle"/>
          </p:nvPr>
        </p:nvSpPr>
        <p:spPr>
          <a:xfrm>
            <a:off x="890587" y="1312907"/>
            <a:ext cx="4384200" cy="10065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None/>
              <a:defRPr sz="1800"/>
            </a:lvl3pPr>
            <a:lvl4pPr indent="0" lvl="3" marL="0" marR="0" rtl="0" algn="l">
              <a:spcBef>
                <a:spcPts val="0"/>
              </a:spcBef>
              <a:spcAft>
                <a:spcPts val="0"/>
              </a:spcAft>
              <a:buNone/>
              <a:defRPr sz="1800"/>
            </a:lvl4pPr>
            <a:lvl5pPr indent="0" lvl="4" marL="0" marR="0" rtl="0" algn="l">
              <a:spcBef>
                <a:spcPts val="0"/>
              </a:spcBef>
              <a:spcAft>
                <a:spcPts val="0"/>
              </a:spcAft>
              <a:buNone/>
              <a:defRPr sz="1800"/>
            </a:lvl5pPr>
            <a:lvl6pPr indent="0" lvl="5" marL="457200" marR="0" rtl="0" algn="l">
              <a:spcBef>
                <a:spcPts val="0"/>
              </a:spcBef>
              <a:spcAft>
                <a:spcPts val="0"/>
              </a:spcAft>
              <a:buNone/>
              <a:defRPr sz="1800"/>
            </a:lvl6pPr>
            <a:lvl7pPr indent="0" lvl="6" marL="914400" marR="0" rtl="0" algn="l">
              <a:spcBef>
                <a:spcPts val="0"/>
              </a:spcBef>
              <a:spcAft>
                <a:spcPts val="0"/>
              </a:spcAft>
              <a:buNone/>
              <a:defRPr sz="1800"/>
            </a:lvl7pPr>
            <a:lvl8pPr indent="0" lvl="7" marL="1371600" marR="0" rtl="0" algn="l">
              <a:spcBef>
                <a:spcPts val="0"/>
              </a:spcBef>
              <a:spcAft>
                <a:spcPts val="0"/>
              </a:spcAft>
              <a:buNone/>
              <a:defRPr sz="1800"/>
            </a:lvl8pPr>
            <a:lvl9pPr indent="0" lvl="8" marL="1828800" marR="0" rtl="0" algn="l">
              <a:spcBef>
                <a:spcPts val="0"/>
              </a:spcBef>
              <a:spcAft>
                <a:spcPts val="0"/>
              </a:spcAft>
              <a:buNone/>
              <a:defRPr sz="1800"/>
            </a:lvl9pPr>
          </a:lstStyle>
          <a:p/>
        </p:txBody>
      </p:sp>
      <p:sp>
        <p:nvSpPr>
          <p:cNvPr id="278" name="Shape 278"/>
          <p:cNvSpPr txBox="1"/>
          <p:nvPr>
            <p:ph idx="1" type="subTitle"/>
          </p:nvPr>
        </p:nvSpPr>
        <p:spPr>
          <a:xfrm>
            <a:off x="890587" y="2633383"/>
            <a:ext cx="6048299" cy="3692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1pPr>
            <a:lvl2pPr indent="0" lvl="1" marL="457200" marR="0" rtl="0" algn="ctr">
              <a:lnSpc>
                <a:spcPct val="100000"/>
              </a:lnSpc>
              <a:spcBef>
                <a:spcPts val="48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2pPr>
            <a:lvl3pPr indent="0" lvl="2" marL="914400" marR="0" rtl="0" algn="ctr">
              <a:lnSpc>
                <a:spcPct val="100000"/>
              </a:lnSpc>
              <a:spcBef>
                <a:spcPts val="40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3pPr>
            <a:lvl4pPr indent="0" lvl="3" marL="1371600" marR="0" rtl="0" algn="ctr">
              <a:lnSpc>
                <a:spcPct val="100000"/>
              </a:lnSpc>
              <a:spcBef>
                <a:spcPts val="36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4pPr>
            <a:lvl5pPr indent="0" lvl="4" marL="1828800" marR="0" rtl="0" algn="ctr">
              <a:lnSpc>
                <a:spcPct val="100000"/>
              </a:lnSpc>
              <a:spcBef>
                <a:spcPts val="360"/>
              </a:spcBef>
              <a:spcAft>
                <a:spcPts val="0"/>
              </a:spcAft>
              <a:buClr>
                <a:srgbClr val="2C95DD"/>
              </a:buClr>
              <a:buFont typeface="Arial"/>
              <a:buNone/>
              <a:defRPr b="0" i="0" sz="1400" u="none" cap="none" strike="noStrike">
                <a:solidFill>
                  <a:srgbClr val="000000"/>
                </a:solidFill>
                <a:latin typeface="Arial"/>
                <a:ea typeface="Arial"/>
                <a:cs typeface="Arial"/>
                <a:sym typeface="Arial"/>
              </a:defRPr>
            </a:lvl5pPr>
            <a:lvl6pPr indent="0" lvl="5" marL="22860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6pPr>
            <a:lvl7pPr indent="0" lvl="6" marL="27432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7pPr>
            <a:lvl8pPr indent="0" lvl="7" marL="32004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8pPr>
            <a:lvl9pPr indent="0" lvl="8" marL="3657600" marR="0" rtl="0" algn="ctr">
              <a:lnSpc>
                <a:spcPct val="100000"/>
              </a:lnSpc>
              <a:spcBef>
                <a:spcPts val="400"/>
              </a:spcBef>
              <a:spcAft>
                <a:spcPts val="0"/>
              </a:spcAft>
              <a:buClr>
                <a:srgbClr val="ACACAC"/>
              </a:buClr>
              <a:buFont typeface="Arial"/>
              <a:buNone/>
              <a:defRPr b="0" i="0" sz="1400" u="none" cap="none" strike="noStrike">
                <a:solidFill>
                  <a:srgbClr val="000000"/>
                </a:solidFill>
                <a:latin typeface="Arial"/>
                <a:ea typeface="Arial"/>
                <a:cs typeface="Arial"/>
                <a:sym typeface="Arial"/>
              </a:defRPr>
            </a:lvl9pPr>
          </a:lstStyle>
          <a:p/>
        </p:txBody>
      </p:sp>
      <p:sp>
        <p:nvSpPr>
          <p:cNvPr id="279" name="Shape 279"/>
          <p:cNvSpPr txBox="1"/>
          <p:nvPr>
            <p:ph idx="2" type="body"/>
          </p:nvPr>
        </p:nvSpPr>
        <p:spPr>
          <a:xfrm>
            <a:off x="908582" y="3710101"/>
            <a:ext cx="5026500" cy="2768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2_Custom Layout">
    <p:spTree>
      <p:nvGrpSpPr>
        <p:cNvPr id="27" name="Shape 27"/>
        <p:cNvGrpSpPr/>
        <p:nvPr/>
      </p:nvGrpSpPr>
      <p:grpSpPr>
        <a:xfrm>
          <a:off x="0" y="0"/>
          <a:ext cx="0" cy="0"/>
          <a:chOff x="0" y="0"/>
          <a:chExt cx="0" cy="0"/>
        </a:xfrm>
      </p:grpSpPr>
      <p:sp>
        <p:nvSpPr>
          <p:cNvPr id="28" name="Shape 28"/>
          <p:cNvSpPr/>
          <p:nvPr/>
        </p:nvSpPr>
        <p:spPr>
          <a:xfrm>
            <a:off x="0" y="0"/>
            <a:ext cx="4572000" cy="5143499"/>
          </a:xfrm>
          <a:prstGeom prst="rect">
            <a:avLst/>
          </a:prstGeom>
          <a:solidFill>
            <a:srgbClr val="0E675B"/>
          </a:solidFill>
          <a:ln>
            <a:noFill/>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29" name="Shape 29"/>
          <p:cNvSpPr txBox="1"/>
          <p:nvPr>
            <p:ph idx="12" type="sldNum"/>
          </p:nvPr>
        </p:nvSpPr>
        <p:spPr>
          <a:xfrm>
            <a:off x="524347" y="4651812"/>
            <a:ext cx="2133599" cy="274636"/>
          </a:xfrm>
          <a:prstGeom prst="rect">
            <a:avLst/>
          </a:prstGeom>
          <a:noFill/>
          <a:ln>
            <a:noFill/>
          </a:ln>
        </p:spPr>
        <p:txBody>
          <a:bodyPr anchorCtr="0" anchor="ctr" bIns="45700" lIns="0" rIns="91425" tIns="45700">
            <a:noAutofit/>
          </a:bodyPr>
          <a:lstStyle/>
          <a:p>
            <a:pPr indent="0" lvl="0" marL="0" marR="0" rtl="0" algn="l">
              <a:spcBef>
                <a:spcPts val="0"/>
              </a:spcBef>
              <a:buSzPct val="25000"/>
              <a:buNone/>
            </a:pPr>
            <a:fld id="{00000000-1234-1234-1234-123412341234}" type="slidenum">
              <a:rPr lang="en-US" sz="1000">
                <a:solidFill>
                  <a:srgbClr val="FFFFFF"/>
                </a:solidFill>
                <a:latin typeface="Arial"/>
                <a:ea typeface="Arial"/>
                <a:cs typeface="Arial"/>
                <a:sym typeface="Arial"/>
              </a:rPr>
              <a:t>‹#›</a:t>
            </a:fld>
          </a:p>
        </p:txBody>
      </p:sp>
      <p:pic>
        <p:nvPicPr>
          <p:cNvPr descr="pivotal_green.png" id="30" name="Shape 30"/>
          <p:cNvPicPr preferRelativeResize="0"/>
          <p:nvPr/>
        </p:nvPicPr>
        <p:blipFill rotWithShape="1">
          <a:blip r:embed="rId2">
            <a:alphaModFix/>
          </a:blip>
          <a:srcRect b="0" l="0" r="0" t="0"/>
          <a:stretch/>
        </p:blipFill>
        <p:spPr>
          <a:xfrm>
            <a:off x="7788438" y="4656657"/>
            <a:ext cx="831213" cy="204245"/>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p:spTree>
      <p:nvGrpSpPr>
        <p:cNvPr id="280" name="Shape 280"/>
        <p:cNvGrpSpPr/>
        <p:nvPr/>
      </p:nvGrpSpPr>
      <p:grpSpPr>
        <a:xfrm>
          <a:off x="0" y="0"/>
          <a:ext cx="0" cy="0"/>
          <a:chOff x="0" y="0"/>
          <a:chExt cx="0" cy="0"/>
        </a:xfrm>
      </p:grpSpPr>
      <p:sp>
        <p:nvSpPr>
          <p:cNvPr id="281" name="Shape 281"/>
          <p:cNvSpPr/>
          <p:nvPr/>
        </p:nvSpPr>
        <p:spPr>
          <a:xfrm>
            <a:off x="0" y="0"/>
            <a:ext cx="9144000" cy="5143499"/>
          </a:xfrm>
          <a:prstGeom prst="rect">
            <a:avLst/>
          </a:prstGeom>
          <a:solidFill>
            <a:srgbClr val="000000"/>
          </a:solidFill>
          <a:ln cap="flat" cmpd="sng" w="12700">
            <a:solidFill>
              <a:schemeClr val="lt2"/>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FFFFFF"/>
              </a:buClr>
              <a:buFont typeface="Arial"/>
              <a:buNone/>
            </a:pPr>
            <a:r>
              <a:t/>
            </a:r>
            <a:endParaRPr sz="1800">
              <a:solidFill>
                <a:srgbClr val="FFFFFF"/>
              </a:solidFill>
              <a:latin typeface="Arial"/>
              <a:ea typeface="Arial"/>
              <a:cs typeface="Arial"/>
              <a:sym typeface="Arial"/>
            </a:endParaRPr>
          </a:p>
        </p:txBody>
      </p:sp>
      <p:sp>
        <p:nvSpPr>
          <p:cNvPr id="282" name="Shape 282"/>
          <p:cNvSpPr/>
          <p:nvPr/>
        </p:nvSpPr>
        <p:spPr>
          <a:xfrm>
            <a:off x="0" y="4629150"/>
            <a:ext cx="9144000" cy="385800"/>
          </a:xfrm>
          <a:prstGeom prst="rect">
            <a:avLst/>
          </a:prstGeom>
          <a:solidFill>
            <a:srgbClr val="00685D"/>
          </a:solidFill>
          <a:ln>
            <a:noFill/>
          </a:ln>
        </p:spPr>
        <p:txBody>
          <a:bodyPr anchorCtr="0" anchor="ctr" bIns="45700" lIns="91425" rIns="91425" tIns="45700">
            <a:noAutofit/>
          </a:bodyPr>
          <a:lstStyle/>
          <a:p>
            <a:pPr indent="0" lvl="0" marL="0" marR="0" rtl="0" algn="l">
              <a:spcBef>
                <a:spcPts val="0"/>
              </a:spcBef>
              <a:buClr>
                <a:srgbClr val="FFFFFF"/>
              </a:buClr>
              <a:buFont typeface="Arial"/>
              <a:buNone/>
            </a:pPr>
            <a:r>
              <a:t/>
            </a:r>
            <a:endParaRPr sz="1800">
              <a:solidFill>
                <a:srgbClr val="FFFFFF"/>
              </a:solidFill>
              <a:latin typeface="Arial"/>
              <a:ea typeface="Arial"/>
              <a:cs typeface="Arial"/>
              <a:sym typeface="Arial"/>
            </a:endParaRPr>
          </a:p>
        </p:txBody>
      </p:sp>
      <p:sp>
        <p:nvSpPr>
          <p:cNvPr id="283" name="Shape 283"/>
          <p:cNvSpPr txBox="1"/>
          <p:nvPr/>
        </p:nvSpPr>
        <p:spPr>
          <a:xfrm flipH="1">
            <a:off x="8553450" y="5021262"/>
            <a:ext cx="533399" cy="123899"/>
          </a:xfrm>
          <a:prstGeom prst="rect">
            <a:avLst/>
          </a:prstGeom>
          <a:noFill/>
          <a:ln>
            <a:noFill/>
          </a:ln>
        </p:spPr>
        <p:txBody>
          <a:bodyPr anchorCtr="0" anchor="t" bIns="0" lIns="0" rIns="0" tIns="0">
            <a:noAutofit/>
          </a:bodyPr>
          <a:lstStyle/>
          <a:p>
            <a:pPr indent="0" lvl="0" marL="0" marR="0" rtl="0" algn="r">
              <a:spcBef>
                <a:spcPts val="0"/>
              </a:spcBef>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p>
        </p:txBody>
      </p:sp>
      <p:sp>
        <p:nvSpPr>
          <p:cNvPr id="284" name="Shape 284"/>
          <p:cNvSpPr txBox="1"/>
          <p:nvPr/>
        </p:nvSpPr>
        <p:spPr>
          <a:xfrm>
            <a:off x="366712" y="5018087"/>
            <a:ext cx="2274900" cy="99900"/>
          </a:xfrm>
          <a:prstGeom prst="rect">
            <a:avLst/>
          </a:prstGeom>
          <a:noFill/>
          <a:ln>
            <a:noFill/>
          </a:ln>
        </p:spPr>
        <p:txBody>
          <a:bodyPr anchorCtr="0" anchor="t" bIns="0" lIns="0" rIns="0" tIns="0">
            <a:noAutofit/>
          </a:bodyPr>
          <a:lstStyle/>
          <a:p>
            <a:pPr indent="0" lvl="0" marL="0" marR="0" rtl="0" algn="l">
              <a:spcBef>
                <a:spcPts val="0"/>
              </a:spcBef>
              <a:buClr>
                <a:srgbClr val="7F7F7F"/>
              </a:buClr>
              <a:buSzPct val="25000"/>
              <a:buFont typeface="Arial"/>
              <a:buNone/>
            </a:pPr>
            <a:r>
              <a:rPr lang="en-US" sz="600">
                <a:solidFill>
                  <a:srgbClr val="7F7F7F"/>
                </a:solidFill>
                <a:latin typeface="Arial"/>
                <a:ea typeface="Arial"/>
                <a:cs typeface="Arial"/>
                <a:sym typeface="Arial"/>
              </a:rPr>
              <a:t>© Copyright 2013 Pivotal. All rights reserved.</a:t>
            </a:r>
          </a:p>
        </p:txBody>
      </p:sp>
      <p:pic>
        <p:nvPicPr>
          <p:cNvPr id="285" name="Shape 285"/>
          <p:cNvPicPr preferRelativeResize="0"/>
          <p:nvPr/>
        </p:nvPicPr>
        <p:blipFill rotWithShape="1">
          <a:blip r:embed="rId2">
            <a:alphaModFix/>
          </a:blip>
          <a:srcRect b="0" l="0" r="0" t="0"/>
          <a:stretch/>
        </p:blipFill>
        <p:spPr>
          <a:xfrm>
            <a:off x="7942263" y="4713287"/>
            <a:ext cx="957298" cy="220800"/>
          </a:xfrm>
          <a:prstGeom prst="rect">
            <a:avLst/>
          </a:prstGeom>
          <a:noFill/>
          <a:ln>
            <a:noFill/>
          </a:ln>
        </p:spPr>
      </p:pic>
      <p:sp>
        <p:nvSpPr>
          <p:cNvPr id="286" name="Shape 286"/>
          <p:cNvSpPr txBox="1"/>
          <p:nvPr>
            <p:ph type="ctrTitle"/>
          </p:nvPr>
        </p:nvSpPr>
        <p:spPr>
          <a:xfrm>
            <a:off x="1017587" y="1739930"/>
            <a:ext cx="6048299" cy="6207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accent3"/>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spcBef>
                <a:spcPts val="0"/>
              </a:spcBef>
              <a:spcAft>
                <a:spcPts val="0"/>
              </a:spcAft>
              <a:buNone/>
              <a:defRPr sz="1800"/>
            </a:lvl3pPr>
            <a:lvl4pPr indent="0" lvl="3" marL="0" marR="0" rtl="0" algn="l">
              <a:spcBef>
                <a:spcPts val="0"/>
              </a:spcBef>
              <a:spcAft>
                <a:spcPts val="0"/>
              </a:spcAft>
              <a:buNone/>
              <a:defRPr sz="1800"/>
            </a:lvl4pPr>
            <a:lvl5pPr indent="0" lvl="4" marL="0" marR="0" rtl="0" algn="l">
              <a:spcBef>
                <a:spcPts val="0"/>
              </a:spcBef>
              <a:spcAft>
                <a:spcPts val="0"/>
              </a:spcAft>
              <a:buNone/>
              <a:defRPr sz="1800"/>
            </a:lvl5pPr>
            <a:lvl6pPr indent="0" lvl="5" marL="457200" marR="0" rtl="0" algn="l">
              <a:spcBef>
                <a:spcPts val="0"/>
              </a:spcBef>
              <a:spcAft>
                <a:spcPts val="0"/>
              </a:spcAft>
              <a:buNone/>
              <a:defRPr sz="1800"/>
            </a:lvl6pPr>
            <a:lvl7pPr indent="0" lvl="6" marL="914400" marR="0" rtl="0" algn="l">
              <a:spcBef>
                <a:spcPts val="0"/>
              </a:spcBef>
              <a:spcAft>
                <a:spcPts val="0"/>
              </a:spcAft>
              <a:buNone/>
              <a:defRPr sz="1800"/>
            </a:lvl7pPr>
            <a:lvl8pPr indent="0" lvl="7" marL="1371600" marR="0" rtl="0" algn="l">
              <a:spcBef>
                <a:spcPts val="0"/>
              </a:spcBef>
              <a:spcAft>
                <a:spcPts val="0"/>
              </a:spcAft>
              <a:buNone/>
              <a:defRPr sz="1800"/>
            </a:lvl8pPr>
            <a:lvl9pPr indent="0" lvl="8" marL="1828800" marR="0" rtl="0" algn="l">
              <a:spcBef>
                <a:spcPts val="0"/>
              </a:spcBef>
              <a:spcAft>
                <a:spcPts val="0"/>
              </a:spcAft>
              <a:buNone/>
              <a:defRPr sz="1800"/>
            </a:lvl9pPr>
          </a:lstStyle>
          <a:p/>
        </p:txBody>
      </p:sp>
      <p:sp>
        <p:nvSpPr>
          <p:cNvPr id="287" name="Shape 287"/>
          <p:cNvSpPr txBox="1"/>
          <p:nvPr>
            <p:ph idx="1" type="body"/>
          </p:nvPr>
        </p:nvSpPr>
        <p:spPr>
          <a:xfrm>
            <a:off x="1026053" y="2447126"/>
            <a:ext cx="6048299" cy="562800"/>
          </a:xfrm>
          <a:prstGeom prst="rect">
            <a:avLst/>
          </a:prstGeom>
          <a:noFill/>
          <a:ln>
            <a:noFill/>
          </a:ln>
        </p:spPr>
        <p:txBody>
          <a:bodyPr anchorCtr="0" anchor="t" bIns="91425" lIns="91425" rIns="91425" tIns="91425"/>
          <a:lstStyle>
            <a:lvl1pPr indent="0" lvl="0" marL="0" marR="0" rtl="0" algn="l">
              <a:lnSpc>
                <a:spcPct val="100000"/>
              </a:lnSpc>
              <a:spcBef>
                <a:spcPts val="1200"/>
              </a:spcBef>
              <a:spcAft>
                <a:spcPts val="0"/>
              </a:spcAft>
              <a:buClr>
                <a:srgbClr val="1C7B7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300"/>
              </a:spcBef>
              <a:spcAft>
                <a:spcPts val="0"/>
              </a:spcAft>
              <a:buClr>
                <a:srgbClr val="1C7B7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with Subtitle and Content">
    <p:spTree>
      <p:nvGrpSpPr>
        <p:cNvPr id="288" name="Shape 288"/>
        <p:cNvGrpSpPr/>
        <p:nvPr/>
      </p:nvGrpSpPr>
      <p:grpSpPr>
        <a:xfrm>
          <a:off x="0" y="0"/>
          <a:ext cx="0" cy="0"/>
          <a:chOff x="0" y="0"/>
          <a:chExt cx="0" cy="0"/>
        </a:xfrm>
      </p:grpSpPr>
      <p:sp>
        <p:nvSpPr>
          <p:cNvPr id="289" name="Shape 289"/>
          <p:cNvSpPr txBox="1"/>
          <p:nvPr>
            <p:ph idx="1" type="body"/>
          </p:nvPr>
        </p:nvSpPr>
        <p:spPr>
          <a:xfrm>
            <a:off x="366712" y="785812"/>
            <a:ext cx="8410499" cy="346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290" name="Shape 290"/>
          <p:cNvSpPr txBox="1"/>
          <p:nvPr>
            <p:ph type="title"/>
          </p:nvPr>
        </p:nvSpPr>
        <p:spPr>
          <a:xfrm>
            <a:off x="366712" y="325437"/>
            <a:ext cx="8410499"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291" name="Shape 291"/>
          <p:cNvSpPr txBox="1"/>
          <p:nvPr>
            <p:ph idx="2" type="body"/>
          </p:nvPr>
        </p:nvSpPr>
        <p:spPr>
          <a:xfrm>
            <a:off x="366713" y="1419224"/>
            <a:ext cx="8410499" cy="3038398"/>
          </a:xfrm>
          <a:prstGeom prst="rect">
            <a:avLst/>
          </a:prstGeom>
          <a:noFill/>
          <a:ln>
            <a:noFill/>
          </a:ln>
        </p:spPr>
        <p:txBody>
          <a:bodyPr anchorCtr="0" anchor="t" bIns="91425" lIns="91425" rIns="91425" tIns="91425"/>
          <a:lstStyle>
            <a:lvl1pPr indent="88900" lvl="0" marL="0" marR="0" rtl="0" algn="l">
              <a:lnSpc>
                <a:spcPct val="100000"/>
              </a:lnSpc>
              <a:spcBef>
                <a:spcPts val="1200"/>
              </a:spcBef>
              <a:spcAft>
                <a:spcPts val="0"/>
              </a:spcAft>
              <a:buClr>
                <a:schemeClr val="lt1"/>
              </a:buClr>
              <a:buSzPct val="100000"/>
              <a:buFont typeface="Noto Sans Symbols"/>
              <a:buChar char="•"/>
              <a:defRPr b="0" i="0" sz="1400" u="none" cap="none" strike="noStrike">
                <a:solidFill>
                  <a:srgbClr val="000000"/>
                </a:solidFill>
                <a:latin typeface="Arial"/>
                <a:ea typeface="Arial"/>
                <a:cs typeface="Arial"/>
                <a:sym typeface="Arial"/>
              </a:defRPr>
            </a:lvl1pPr>
            <a:lvl2pPr indent="88900" lvl="1" marL="4572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2pPr>
            <a:lvl3pPr indent="88900" lvl="2" marL="9144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3pPr>
            <a:lvl4pPr indent="-122236" lvl="3" marL="1658936"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4pPr>
            <a:lvl5pPr indent="88900" lvl="4" marL="1828800" marR="0" rtl="0" algn="l">
              <a:lnSpc>
                <a:spcPct val="100000"/>
              </a:lnSpc>
              <a:spcBef>
                <a:spcPts val="300"/>
              </a:spcBef>
              <a:spcAft>
                <a:spcPts val="0"/>
              </a:spcAft>
              <a:buClr>
                <a:schemeClr val="lt1"/>
              </a:buClr>
              <a:buSzPct val="1000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with Subtitle Only">
    <p:spTree>
      <p:nvGrpSpPr>
        <p:cNvPr id="292" name="Shape 292"/>
        <p:cNvGrpSpPr/>
        <p:nvPr/>
      </p:nvGrpSpPr>
      <p:grpSpPr>
        <a:xfrm>
          <a:off x="0" y="0"/>
          <a:ext cx="0" cy="0"/>
          <a:chOff x="0" y="0"/>
          <a:chExt cx="0" cy="0"/>
        </a:xfrm>
      </p:grpSpPr>
      <p:sp>
        <p:nvSpPr>
          <p:cNvPr id="293" name="Shape 293"/>
          <p:cNvSpPr txBox="1"/>
          <p:nvPr>
            <p:ph idx="1" type="body"/>
          </p:nvPr>
        </p:nvSpPr>
        <p:spPr>
          <a:xfrm>
            <a:off x="366712" y="785812"/>
            <a:ext cx="8410499" cy="346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lt1"/>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294" name="Shape 294"/>
          <p:cNvSpPr txBox="1"/>
          <p:nvPr>
            <p:ph type="title"/>
          </p:nvPr>
        </p:nvSpPr>
        <p:spPr>
          <a:xfrm>
            <a:off x="366712" y="325437"/>
            <a:ext cx="8410499"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Footer bar only">
    <p:spTree>
      <p:nvGrpSpPr>
        <p:cNvPr id="295" name="Shape 295"/>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Subtitle and Content">
    <p:spTree>
      <p:nvGrpSpPr>
        <p:cNvPr id="296" name="Shape 296"/>
        <p:cNvGrpSpPr/>
        <p:nvPr/>
      </p:nvGrpSpPr>
      <p:grpSpPr>
        <a:xfrm>
          <a:off x="0" y="0"/>
          <a:ext cx="0" cy="0"/>
          <a:chOff x="0" y="0"/>
          <a:chExt cx="0" cy="0"/>
        </a:xfrm>
      </p:grpSpPr>
      <p:sp>
        <p:nvSpPr>
          <p:cNvPr id="297" name="Shape 297"/>
          <p:cNvSpPr txBox="1"/>
          <p:nvPr>
            <p:ph type="title"/>
          </p:nvPr>
        </p:nvSpPr>
        <p:spPr>
          <a:xfrm>
            <a:off x="457200" y="205979"/>
            <a:ext cx="8229600" cy="857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rtl="0" algn="l">
              <a:spcBef>
                <a:spcPts val="0"/>
              </a:spcBef>
              <a:spcAft>
                <a:spcPts val="0"/>
              </a:spcAft>
              <a:buNone/>
              <a:defRPr sz="1800"/>
            </a:lvl3pPr>
            <a:lvl4pPr indent="0" lvl="3" rtl="0" algn="l">
              <a:spcBef>
                <a:spcPts val="0"/>
              </a:spcBef>
              <a:spcAft>
                <a:spcPts val="0"/>
              </a:spcAft>
              <a:buNone/>
              <a:defRPr sz="1800"/>
            </a:lvl4pPr>
            <a:lvl5pPr indent="0" lvl="4" rtl="0" algn="l">
              <a:spcBef>
                <a:spcPts val="0"/>
              </a:spcBef>
              <a:spcAft>
                <a:spcPts val="0"/>
              </a:spcAft>
              <a:buNone/>
              <a:defRPr sz="1800"/>
            </a:lvl5pPr>
            <a:lvl6pPr indent="0" lvl="5" marL="457200" rtl="0" algn="l">
              <a:spcBef>
                <a:spcPts val="0"/>
              </a:spcBef>
              <a:spcAft>
                <a:spcPts val="0"/>
              </a:spcAft>
              <a:buNone/>
              <a:defRPr sz="1800"/>
            </a:lvl6pPr>
            <a:lvl7pPr indent="0" lvl="6" marL="914400" rtl="0" algn="l">
              <a:spcBef>
                <a:spcPts val="0"/>
              </a:spcBef>
              <a:spcAft>
                <a:spcPts val="0"/>
              </a:spcAft>
              <a:buNone/>
              <a:defRPr sz="1800"/>
            </a:lvl7pPr>
            <a:lvl8pPr indent="0" lvl="7" marL="1371600" rtl="0" algn="l">
              <a:spcBef>
                <a:spcPts val="0"/>
              </a:spcBef>
              <a:spcAft>
                <a:spcPts val="0"/>
              </a:spcAft>
              <a:buNone/>
              <a:defRPr sz="1800"/>
            </a:lvl8pPr>
            <a:lvl9pPr indent="0" lvl="8" marL="1828800" rtl="0" algn="l">
              <a:spcBef>
                <a:spcPts val="0"/>
              </a:spcBef>
              <a:spcAft>
                <a:spcPts val="0"/>
              </a:spcAft>
              <a:buNone/>
              <a:defRPr sz="1800"/>
            </a:lvl9pPr>
          </a:lstStyle>
          <a:p/>
        </p:txBody>
      </p:sp>
      <p:sp>
        <p:nvSpPr>
          <p:cNvPr id="298" name="Shape 298"/>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299" name="Shape 299"/>
          <p:cNvSpPr txBox="1"/>
          <p:nvPr>
            <p:ph idx="2" type="body"/>
          </p:nvPr>
        </p:nvSpPr>
        <p:spPr>
          <a:xfrm>
            <a:off x="567274" y="951200"/>
            <a:ext cx="8119500" cy="2597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Only">
    <p:spTree>
      <p:nvGrpSpPr>
        <p:cNvPr id="300" name="Shape 300"/>
        <p:cNvGrpSpPr/>
        <p:nvPr/>
      </p:nvGrpSpPr>
      <p:grpSpPr>
        <a:xfrm>
          <a:off x="0" y="0"/>
          <a:ext cx="0" cy="0"/>
          <a:chOff x="0" y="0"/>
          <a:chExt cx="0" cy="0"/>
        </a:xfrm>
      </p:grpSpPr>
      <p:sp>
        <p:nvSpPr>
          <p:cNvPr id="301" name="Shape 301"/>
          <p:cNvSpPr txBox="1"/>
          <p:nvPr>
            <p:ph type="title"/>
          </p:nvPr>
        </p:nvSpPr>
        <p:spPr>
          <a:xfrm>
            <a:off x="366712" y="325437"/>
            <a:ext cx="8410576" cy="457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02" name="Shape 302"/>
          <p:cNvSpPr txBox="1"/>
          <p:nvPr>
            <p:ph idx="12" type="sldNum"/>
          </p:nvPr>
        </p:nvSpPr>
        <p:spPr>
          <a:xfrm>
            <a:off x="8553450" y="5021494"/>
            <a:ext cx="533399" cy="1270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1400">
                <a:solidFill>
                  <a:srgbClr val="000000"/>
                </a:solidFill>
                <a:latin typeface="Arial"/>
                <a:ea typeface="Arial"/>
                <a:cs typeface="Arial"/>
                <a:sym typeface="Arial"/>
              </a:rPr>
              <a:t>‹#›</a:t>
            </a:fld>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 Blank logo">
    <p:spTree>
      <p:nvGrpSpPr>
        <p:cNvPr id="303" name="Shape 303"/>
        <p:cNvGrpSpPr/>
        <p:nvPr/>
      </p:nvGrpSpPr>
      <p:grpSpPr>
        <a:xfrm>
          <a:off x="0" y="0"/>
          <a:ext cx="0" cy="0"/>
          <a:chOff x="0" y="0"/>
          <a:chExt cx="0" cy="0"/>
        </a:xfrm>
      </p:grpSpPr>
      <p:sp>
        <p:nvSpPr>
          <p:cNvPr id="304" name="Shape 304"/>
          <p:cNvSpPr txBox="1"/>
          <p:nvPr>
            <p:ph idx="12" type="sldNum"/>
          </p:nvPr>
        </p:nvSpPr>
        <p:spPr>
          <a:xfrm>
            <a:off x="48247" y="4861462"/>
            <a:ext cx="373337" cy="2738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ontent">
    <p:spTree>
      <p:nvGrpSpPr>
        <p:cNvPr id="34" name="Shape 34"/>
        <p:cNvGrpSpPr/>
        <p:nvPr/>
      </p:nvGrpSpPr>
      <p:grpSpPr>
        <a:xfrm>
          <a:off x="0" y="0"/>
          <a:ext cx="0" cy="0"/>
          <a:chOff x="0" y="0"/>
          <a:chExt cx="0" cy="0"/>
        </a:xfrm>
      </p:grpSpPr>
      <p:sp>
        <p:nvSpPr>
          <p:cNvPr id="35" name="Shape 35"/>
          <p:cNvSpPr txBox="1"/>
          <p:nvPr>
            <p:ph type="title"/>
          </p:nvPr>
        </p:nvSpPr>
        <p:spPr>
          <a:xfrm>
            <a:off x="113720" y="149918"/>
            <a:ext cx="8796928" cy="47444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8774"/>
              </a:buClr>
              <a:buFont typeface="Arial"/>
              <a:buNone/>
              <a:defRPr b="1" i="0" sz="2800" u="none" cap="none" strike="noStrike">
                <a:solidFill>
                  <a:srgbClr val="008774"/>
                </a:solidFill>
                <a:latin typeface="Arial"/>
                <a:ea typeface="Arial"/>
                <a:cs typeface="Arial"/>
                <a:sym typeface="Arial"/>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36" name="Shape 36"/>
          <p:cNvSpPr txBox="1"/>
          <p:nvPr>
            <p:ph idx="12" type="sldNum"/>
          </p:nvPr>
        </p:nvSpPr>
        <p:spPr>
          <a:xfrm>
            <a:off x="3797" y="48233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900" u="none" cap="none" strike="noStrike">
                <a:solidFill>
                  <a:srgbClr val="7F7F7F"/>
                </a:solidFill>
                <a:latin typeface="Arial"/>
                <a:ea typeface="Arial"/>
                <a:cs typeface="Arial"/>
                <a:sym typeface="Arial"/>
              </a:rPr>
              <a:t>‹#›</a:t>
            </a:fld>
          </a:p>
        </p:txBody>
      </p:sp>
      <p:sp>
        <p:nvSpPr>
          <p:cNvPr id="37" name="Shape 37"/>
          <p:cNvSpPr txBox="1"/>
          <p:nvPr>
            <p:ph idx="1" type="body"/>
          </p:nvPr>
        </p:nvSpPr>
        <p:spPr>
          <a:xfrm>
            <a:off x="114300" y="624362"/>
            <a:ext cx="8796338" cy="288565"/>
          </a:xfrm>
          <a:prstGeom prst="rect">
            <a:avLst/>
          </a:prstGeom>
          <a:noFill/>
          <a:ln>
            <a:noFill/>
          </a:ln>
        </p:spPr>
        <p:txBody>
          <a:bodyPr anchorCtr="0" anchor="t" bIns="91425" lIns="91425" rIns="91425" tIns="91425"/>
          <a:lstStyle>
            <a:lvl1pPr indent="0" lvl="0" marL="0" marR="0" rtl="0" algn="l">
              <a:lnSpc>
                <a:spcPct val="100000"/>
              </a:lnSpc>
              <a:spcBef>
                <a:spcPts val="360"/>
              </a:spcBef>
              <a:spcAft>
                <a:spcPts val="0"/>
              </a:spcAft>
              <a:buClr>
                <a:srgbClr val="7F7F7F"/>
              </a:buClr>
              <a:buFont typeface="Arial"/>
              <a:buNone/>
              <a:defRPr b="0" i="0" sz="1800" u="none" cap="none" strike="noStrike">
                <a:solidFill>
                  <a:srgbClr val="7F7F7F"/>
                </a:solidFill>
                <a:latin typeface="Arial"/>
                <a:ea typeface="Arial"/>
                <a:cs typeface="Arial"/>
                <a:sym typeface="Arial"/>
              </a:defRPr>
            </a:lvl1pPr>
            <a:lvl2pPr indent="69850" lvl="1" marL="7429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25400" lvl="3" marL="1600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 Blank logo">
    <p:spTree>
      <p:nvGrpSpPr>
        <p:cNvPr id="38" name="Shape 38"/>
        <p:cNvGrpSpPr/>
        <p:nvPr/>
      </p:nvGrpSpPr>
      <p:grpSpPr>
        <a:xfrm>
          <a:off x="0" y="0"/>
          <a:ext cx="0" cy="0"/>
          <a:chOff x="0" y="0"/>
          <a:chExt cx="0" cy="0"/>
        </a:xfrm>
      </p:grpSpPr>
      <p:sp>
        <p:nvSpPr>
          <p:cNvPr id="39" name="Shape 39"/>
          <p:cNvSpPr txBox="1"/>
          <p:nvPr>
            <p:ph idx="12" type="sldNum"/>
          </p:nvPr>
        </p:nvSpPr>
        <p:spPr>
          <a:xfrm>
            <a:off x="48247" y="48614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900" u="none" cap="none" strike="noStrike">
                <a:solidFill>
                  <a:srgbClr val="A5A5A5"/>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0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4.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6.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21" Type="http://schemas.openxmlformats.org/officeDocument/2006/relationships/theme" Target="../theme/theme2.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 Type="http://schemas.openxmlformats.org/officeDocument/2006/relationships/image" Target="../media/image01.png"/><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5" Type="http://schemas.openxmlformats.org/officeDocument/2006/relationships/slideLayout" Target="../slideLayouts/slideLayout11.xml"/><Relationship Id="rId19" Type="http://schemas.openxmlformats.org/officeDocument/2006/relationships/slideLayout" Target="../slideLayouts/slideLayout25.xml"/><Relationship Id="rId6" Type="http://schemas.openxmlformats.org/officeDocument/2006/relationships/slideLayout" Target="../slideLayouts/slideLayout12.xml"/><Relationship Id="rId18" Type="http://schemas.openxmlformats.org/officeDocument/2006/relationships/slideLayout" Target="../slideLayouts/slideLayout24.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2" Type="http://schemas.openxmlformats.org/officeDocument/2006/relationships/theme" Target="../theme/theme1.xml"/><Relationship Id="rId1" Type="http://schemas.openxmlformats.org/officeDocument/2006/relationships/image" Target="../media/image01.png"/><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 Type="http://schemas.openxmlformats.org/officeDocument/2006/relationships/image" Target="../media/image05.png"/><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6" Type="http://schemas.openxmlformats.org/officeDocument/2006/relationships/theme" Target="../theme/theme6.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0.xml"/><Relationship Id="rId10" Type="http://schemas.openxmlformats.org/officeDocument/2006/relationships/slideLayout" Target="../slideLayouts/slideLayout59.xml"/><Relationship Id="rId13" Type="http://schemas.openxmlformats.org/officeDocument/2006/relationships/slideLayout" Target="../slideLayouts/slideLayout62.xml"/><Relationship Id="rId12" Type="http://schemas.openxmlformats.org/officeDocument/2006/relationships/slideLayout" Target="../slideLayouts/slideLayout61.xml"/><Relationship Id="rId1" Type="http://schemas.openxmlformats.org/officeDocument/2006/relationships/image" Target="../media/image05.png"/><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5" Type="http://schemas.openxmlformats.org/officeDocument/2006/relationships/theme" Target="../theme/theme3.xml"/><Relationship Id="rId14" Type="http://schemas.openxmlformats.org/officeDocument/2006/relationships/slideLayout" Target="../slideLayouts/slideLayout6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3.xml"/><Relationship Id="rId10" Type="http://schemas.openxmlformats.org/officeDocument/2006/relationships/slideLayout" Target="../slideLayouts/slideLayout72.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1" Type="http://schemas.openxmlformats.org/officeDocument/2006/relationships/image" Target="../media/image05.png"/><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5" Type="http://schemas.openxmlformats.org/officeDocument/2006/relationships/theme" Target="../theme/theme7.xml"/><Relationship Id="rId14" Type="http://schemas.openxmlformats.org/officeDocument/2006/relationships/slideLayout" Target="../slideLayouts/slideLayout76.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pic>
        <p:nvPicPr>
          <p:cNvPr descr="pivotal_teal.png" id="10" name="Shape 10"/>
          <p:cNvPicPr preferRelativeResize="0"/>
          <p:nvPr/>
        </p:nvPicPr>
        <p:blipFill rotWithShape="1">
          <a:blip r:embed="rId1">
            <a:alphaModFix/>
          </a:blip>
          <a:srcRect b="0" l="0" r="0" t="0"/>
          <a:stretch/>
        </p:blipFill>
        <p:spPr>
          <a:xfrm>
            <a:off x="8272779" y="4855076"/>
            <a:ext cx="731519" cy="17129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62128"/>
        </a:solidFill>
      </p:bgPr>
    </p:bg>
    <p:spTree>
      <p:nvGrpSpPr>
        <p:cNvPr id="31" name="Shape 31"/>
        <p:cNvGrpSpPr/>
        <p:nvPr/>
      </p:nvGrpSpPr>
      <p:grpSpPr>
        <a:xfrm>
          <a:off x="0" y="0"/>
          <a:ext cx="0" cy="0"/>
          <a:chOff x="0" y="0"/>
          <a:chExt cx="0" cy="0"/>
        </a:xfrm>
      </p:grpSpPr>
      <p:sp>
        <p:nvSpPr>
          <p:cNvPr id="32" name="Shape 32"/>
          <p:cNvSpPr txBox="1"/>
          <p:nvPr>
            <p:ph idx="12" type="sldNum"/>
          </p:nvPr>
        </p:nvSpPr>
        <p:spPr>
          <a:xfrm>
            <a:off x="3797" y="48233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900" u="none" cap="none" strike="noStrike">
                <a:solidFill>
                  <a:srgbClr val="7F7F7F"/>
                </a:solidFill>
                <a:latin typeface="Arial"/>
                <a:ea typeface="Arial"/>
                <a:cs typeface="Arial"/>
                <a:sym typeface="Arial"/>
              </a:rPr>
              <a:t>‹#›</a:t>
            </a:fld>
          </a:p>
        </p:txBody>
      </p:sp>
      <p:pic>
        <p:nvPicPr>
          <p:cNvPr id="33" name="Shape 33"/>
          <p:cNvPicPr preferRelativeResize="0"/>
          <p:nvPr/>
        </p:nvPicPr>
        <p:blipFill rotWithShape="1">
          <a:blip r:embed="rId1">
            <a:alphaModFix/>
          </a:blip>
          <a:srcRect b="0" l="0" r="0" t="0"/>
          <a:stretch/>
        </p:blipFill>
        <p:spPr>
          <a:xfrm>
            <a:off x="8272778" y="4855076"/>
            <a:ext cx="731518" cy="17129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62128"/>
        </a:solidFill>
      </p:bgPr>
    </p:bg>
    <p:spTree>
      <p:nvGrpSpPr>
        <p:cNvPr id="93" name="Shape 93"/>
        <p:cNvGrpSpPr/>
        <p:nvPr/>
      </p:nvGrpSpPr>
      <p:grpSpPr>
        <a:xfrm>
          <a:off x="0" y="0"/>
          <a:ext cx="0" cy="0"/>
          <a:chOff x="0" y="0"/>
          <a:chExt cx="0" cy="0"/>
        </a:xfrm>
      </p:grpSpPr>
      <p:sp>
        <p:nvSpPr>
          <p:cNvPr id="94" name="Shape 94"/>
          <p:cNvSpPr txBox="1"/>
          <p:nvPr>
            <p:ph idx="12" type="sldNum"/>
          </p:nvPr>
        </p:nvSpPr>
        <p:spPr>
          <a:xfrm>
            <a:off x="3797" y="48233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7F7F7F"/>
                </a:solidFill>
                <a:latin typeface="Arial"/>
                <a:ea typeface="Arial"/>
                <a:cs typeface="Arial"/>
                <a:sym typeface="Arial"/>
              </a:rPr>
              <a:t>‹#›</a:t>
            </a:fld>
          </a:p>
        </p:txBody>
      </p:sp>
      <p:pic>
        <p:nvPicPr>
          <p:cNvPr id="95" name="Shape 95"/>
          <p:cNvPicPr preferRelativeResize="0"/>
          <p:nvPr/>
        </p:nvPicPr>
        <p:blipFill rotWithShape="1">
          <a:blip r:embed="rId1">
            <a:alphaModFix/>
          </a:blip>
          <a:srcRect b="0" l="0" r="0" t="0"/>
          <a:stretch/>
        </p:blipFill>
        <p:spPr>
          <a:xfrm>
            <a:off x="8272778" y="4855076"/>
            <a:ext cx="731518" cy="17129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7232A"/>
        </a:solidFill>
      </p:bgPr>
    </p:bg>
    <p:spTree>
      <p:nvGrpSpPr>
        <p:cNvPr id="128" name="Shape 128"/>
        <p:cNvGrpSpPr/>
        <p:nvPr/>
      </p:nvGrpSpPr>
      <p:grpSpPr>
        <a:xfrm>
          <a:off x="0" y="0"/>
          <a:ext cx="0" cy="0"/>
          <a:chOff x="0" y="0"/>
          <a:chExt cx="0" cy="0"/>
        </a:xfrm>
      </p:grpSpPr>
      <p:sp>
        <p:nvSpPr>
          <p:cNvPr id="129" name="Shape 129"/>
          <p:cNvSpPr/>
          <p:nvPr/>
        </p:nvSpPr>
        <p:spPr>
          <a:xfrm>
            <a:off x="0" y="4629150"/>
            <a:ext cx="9144000" cy="385800"/>
          </a:xfrm>
          <a:prstGeom prst="rect">
            <a:avLst/>
          </a:prstGeom>
          <a:solidFill>
            <a:srgbClr val="00786E"/>
          </a:solidFill>
          <a:ln>
            <a:noFill/>
          </a:ln>
        </p:spPr>
        <p:txBody>
          <a:bodyPr anchorCtr="0" anchor="ctr" bIns="45700" lIns="91425" rIns="91425" tIns="45700">
            <a:noAutofit/>
          </a:bodyPr>
          <a:lstStyle/>
          <a:p>
            <a:pPr indent="0" lvl="0" marL="0" marR="0" rtl="0" algn="l">
              <a:spcBef>
                <a:spcPts val="0"/>
              </a:spcBef>
              <a:buClr>
                <a:srgbClr val="FFFFFF"/>
              </a:buClr>
              <a:buFont typeface="Arial"/>
              <a:buNone/>
            </a:pPr>
            <a:r>
              <a:t/>
            </a:r>
            <a:endParaRPr sz="1800">
              <a:solidFill>
                <a:srgbClr val="FFFFFF"/>
              </a:solidFill>
              <a:latin typeface="Arial"/>
              <a:ea typeface="Arial"/>
              <a:cs typeface="Arial"/>
              <a:sym typeface="Arial"/>
            </a:endParaRPr>
          </a:p>
        </p:txBody>
      </p:sp>
      <p:pic>
        <p:nvPicPr>
          <p:cNvPr id="130" name="Shape 130"/>
          <p:cNvPicPr preferRelativeResize="0"/>
          <p:nvPr/>
        </p:nvPicPr>
        <p:blipFill rotWithShape="1">
          <a:blip r:embed="rId1">
            <a:alphaModFix/>
          </a:blip>
          <a:srcRect b="0" l="0" r="0" t="0"/>
          <a:stretch/>
        </p:blipFill>
        <p:spPr>
          <a:xfrm>
            <a:off x="7942263" y="4713287"/>
            <a:ext cx="957298" cy="220800"/>
          </a:xfrm>
          <a:prstGeom prst="rect">
            <a:avLst/>
          </a:prstGeom>
          <a:noFill/>
          <a:ln>
            <a:noFill/>
          </a:ln>
        </p:spPr>
      </p:pic>
      <p:sp>
        <p:nvSpPr>
          <p:cNvPr id="131" name="Shape 131"/>
          <p:cNvSpPr txBox="1"/>
          <p:nvPr/>
        </p:nvSpPr>
        <p:spPr>
          <a:xfrm flipH="1">
            <a:off x="8553450" y="5021262"/>
            <a:ext cx="533399" cy="123899"/>
          </a:xfrm>
          <a:prstGeom prst="rect">
            <a:avLst/>
          </a:prstGeom>
          <a:noFill/>
          <a:ln>
            <a:noFill/>
          </a:ln>
        </p:spPr>
        <p:txBody>
          <a:bodyPr anchorCtr="0" anchor="t" bIns="0" lIns="0" rIns="0" tIns="0">
            <a:noAutofit/>
          </a:bodyPr>
          <a:lstStyle/>
          <a:p>
            <a:pPr indent="0" lvl="0" marL="0" marR="0" rtl="0" algn="r">
              <a:spcBef>
                <a:spcPts val="0"/>
              </a:spcBef>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p>
        </p:txBody>
      </p:sp>
      <p:sp>
        <p:nvSpPr>
          <p:cNvPr id="132" name="Shape 132"/>
          <p:cNvSpPr txBox="1"/>
          <p:nvPr/>
        </p:nvSpPr>
        <p:spPr>
          <a:xfrm>
            <a:off x="366712" y="5018087"/>
            <a:ext cx="2274900" cy="92398"/>
          </a:xfrm>
          <a:prstGeom prst="rect">
            <a:avLst/>
          </a:prstGeom>
          <a:noFill/>
          <a:ln>
            <a:noFill/>
          </a:ln>
        </p:spPr>
        <p:txBody>
          <a:bodyPr anchorCtr="0" anchor="t" bIns="0" lIns="0" rIns="0" tIns="0">
            <a:noAutofit/>
          </a:bodyPr>
          <a:lstStyle/>
          <a:p>
            <a:pPr indent="0" lvl="0" marL="0" marR="0" rtl="0" algn="l">
              <a:spcBef>
                <a:spcPts val="0"/>
              </a:spcBef>
              <a:buClr>
                <a:srgbClr val="7F7F7F"/>
              </a:buClr>
              <a:buSzPct val="25000"/>
              <a:buFont typeface="Arial"/>
              <a:buNone/>
            </a:pPr>
            <a:r>
              <a:rPr lang="en-US" sz="600">
                <a:solidFill>
                  <a:srgbClr val="7F7F7F"/>
                </a:solidFill>
                <a:latin typeface="Arial"/>
                <a:ea typeface="Arial"/>
                <a:cs typeface="Arial"/>
                <a:sym typeface="Arial"/>
              </a:rPr>
              <a:t>© Copyright 2015 Pivotal. All rights reserved.</a:t>
            </a:r>
          </a:p>
        </p:txBody>
      </p:sp>
    </p:spTree>
  </p:cSld>
  <p:clrMap accent1="accent1" accent2="accent2" accent3="accent3" accent4="accent4" accent5="accent5" accent6="accent6" bg1="lt1" bg2="dk2" tx1="dk1" tx2="lt2" folHlink="folHlink" hlink="hlink"/>
  <p:sldLayoutIdLst>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7232A"/>
        </a:solidFill>
      </p:bgPr>
    </p:bg>
    <p:spTree>
      <p:nvGrpSpPr>
        <p:cNvPr id="189" name="Shape 189"/>
        <p:cNvGrpSpPr/>
        <p:nvPr/>
      </p:nvGrpSpPr>
      <p:grpSpPr>
        <a:xfrm>
          <a:off x="0" y="0"/>
          <a:ext cx="0" cy="0"/>
          <a:chOff x="0" y="0"/>
          <a:chExt cx="0" cy="0"/>
        </a:xfrm>
      </p:grpSpPr>
      <p:sp>
        <p:nvSpPr>
          <p:cNvPr id="190" name="Shape 190"/>
          <p:cNvSpPr/>
          <p:nvPr/>
        </p:nvSpPr>
        <p:spPr>
          <a:xfrm>
            <a:off x="0" y="4629150"/>
            <a:ext cx="9144000" cy="385800"/>
          </a:xfrm>
          <a:prstGeom prst="rect">
            <a:avLst/>
          </a:prstGeom>
          <a:solidFill>
            <a:srgbClr val="00786E"/>
          </a:solidFill>
          <a:ln>
            <a:noFill/>
          </a:ln>
        </p:spPr>
        <p:txBody>
          <a:bodyPr anchorCtr="0" anchor="ctr" bIns="45700" lIns="91425" rIns="91425" tIns="45700">
            <a:noAutofit/>
          </a:bodyPr>
          <a:lstStyle/>
          <a:p>
            <a:pPr indent="0" lvl="0" marL="0" marR="0" rtl="0" algn="l">
              <a:spcBef>
                <a:spcPts val="0"/>
              </a:spcBef>
              <a:buClr>
                <a:srgbClr val="FFFFFF"/>
              </a:buClr>
              <a:buFont typeface="Arial"/>
              <a:buNone/>
            </a:pPr>
            <a:r>
              <a:t/>
            </a:r>
            <a:endParaRPr sz="1800">
              <a:solidFill>
                <a:srgbClr val="FFFFFF"/>
              </a:solidFill>
              <a:latin typeface="Arial"/>
              <a:ea typeface="Arial"/>
              <a:cs typeface="Arial"/>
              <a:sym typeface="Arial"/>
            </a:endParaRPr>
          </a:p>
        </p:txBody>
      </p:sp>
      <p:pic>
        <p:nvPicPr>
          <p:cNvPr id="191" name="Shape 191"/>
          <p:cNvPicPr preferRelativeResize="0"/>
          <p:nvPr/>
        </p:nvPicPr>
        <p:blipFill rotWithShape="1">
          <a:blip r:embed="rId1">
            <a:alphaModFix/>
          </a:blip>
          <a:srcRect b="0" l="0" r="0" t="0"/>
          <a:stretch/>
        </p:blipFill>
        <p:spPr>
          <a:xfrm>
            <a:off x="7942263" y="4713287"/>
            <a:ext cx="957298" cy="220800"/>
          </a:xfrm>
          <a:prstGeom prst="rect">
            <a:avLst/>
          </a:prstGeom>
          <a:noFill/>
          <a:ln>
            <a:noFill/>
          </a:ln>
        </p:spPr>
      </p:pic>
      <p:sp>
        <p:nvSpPr>
          <p:cNvPr id="192" name="Shape 192"/>
          <p:cNvSpPr txBox="1"/>
          <p:nvPr/>
        </p:nvSpPr>
        <p:spPr>
          <a:xfrm flipH="1">
            <a:off x="8553450" y="5021262"/>
            <a:ext cx="533399" cy="123899"/>
          </a:xfrm>
          <a:prstGeom prst="rect">
            <a:avLst/>
          </a:prstGeom>
          <a:noFill/>
          <a:ln>
            <a:noFill/>
          </a:ln>
        </p:spPr>
        <p:txBody>
          <a:bodyPr anchorCtr="0" anchor="t" bIns="0" lIns="0" rIns="0" tIns="0">
            <a:noAutofit/>
          </a:bodyPr>
          <a:lstStyle/>
          <a:p>
            <a:pPr indent="0" lvl="0" marL="0" marR="0" rtl="0" algn="r">
              <a:spcBef>
                <a:spcPts val="0"/>
              </a:spcBef>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p>
        </p:txBody>
      </p:sp>
      <p:sp>
        <p:nvSpPr>
          <p:cNvPr id="193" name="Shape 193"/>
          <p:cNvSpPr txBox="1"/>
          <p:nvPr/>
        </p:nvSpPr>
        <p:spPr>
          <a:xfrm>
            <a:off x="366712" y="5018087"/>
            <a:ext cx="2274900" cy="92398"/>
          </a:xfrm>
          <a:prstGeom prst="rect">
            <a:avLst/>
          </a:prstGeom>
          <a:noFill/>
          <a:ln>
            <a:noFill/>
          </a:ln>
        </p:spPr>
        <p:txBody>
          <a:bodyPr anchorCtr="0" anchor="t" bIns="0" lIns="0" rIns="0" tIns="0">
            <a:noAutofit/>
          </a:bodyPr>
          <a:lstStyle/>
          <a:p>
            <a:pPr indent="0" lvl="0" marL="0" marR="0" rtl="0" algn="l">
              <a:spcBef>
                <a:spcPts val="0"/>
              </a:spcBef>
              <a:buClr>
                <a:srgbClr val="7F7F7F"/>
              </a:buClr>
              <a:buSzPct val="25000"/>
              <a:buFont typeface="Arial"/>
              <a:buNone/>
            </a:pPr>
            <a:r>
              <a:rPr lang="en-US" sz="600">
                <a:solidFill>
                  <a:srgbClr val="7F7F7F"/>
                </a:solidFill>
                <a:latin typeface="Arial"/>
                <a:ea typeface="Arial"/>
                <a:cs typeface="Arial"/>
                <a:sym typeface="Arial"/>
              </a:rPr>
              <a:t>© Copyright 2015 Pivotal. All rights reserved.</a:t>
            </a:r>
          </a:p>
        </p:txBody>
      </p:sp>
    </p:spTree>
  </p:cSld>
  <p:clrMap accent1="accent1" accent2="accent2" accent3="accent3" accent4="accent4" accent5="accent5" accent6="accent6" bg1="lt1" bg2="dk2" tx1="dk1" tx2="lt2" folHlink="folHlink" hlink="hlink"/>
  <p:sldLayoutIdLst>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7232A"/>
        </a:solidFill>
      </p:bgPr>
    </p:bg>
    <p:spTree>
      <p:nvGrpSpPr>
        <p:cNvPr id="249" name="Shape 249"/>
        <p:cNvGrpSpPr/>
        <p:nvPr/>
      </p:nvGrpSpPr>
      <p:grpSpPr>
        <a:xfrm>
          <a:off x="0" y="0"/>
          <a:ext cx="0" cy="0"/>
          <a:chOff x="0" y="0"/>
          <a:chExt cx="0" cy="0"/>
        </a:xfrm>
      </p:grpSpPr>
      <p:sp>
        <p:nvSpPr>
          <p:cNvPr id="250" name="Shape 250"/>
          <p:cNvSpPr/>
          <p:nvPr/>
        </p:nvSpPr>
        <p:spPr>
          <a:xfrm>
            <a:off x="0" y="4629150"/>
            <a:ext cx="9144000" cy="385800"/>
          </a:xfrm>
          <a:prstGeom prst="rect">
            <a:avLst/>
          </a:prstGeom>
          <a:solidFill>
            <a:srgbClr val="00786E"/>
          </a:solidFill>
          <a:ln>
            <a:noFill/>
          </a:ln>
        </p:spPr>
        <p:txBody>
          <a:bodyPr anchorCtr="0" anchor="ctr" bIns="45700" lIns="91425" rIns="91425" tIns="45700">
            <a:noAutofit/>
          </a:bodyPr>
          <a:lstStyle/>
          <a:p>
            <a:pPr indent="0" lvl="0" marL="0" marR="0" rtl="0" algn="l">
              <a:spcBef>
                <a:spcPts val="0"/>
              </a:spcBef>
              <a:buClr>
                <a:srgbClr val="FFFFFF"/>
              </a:buClr>
              <a:buFont typeface="Arial"/>
              <a:buNone/>
            </a:pPr>
            <a:r>
              <a:t/>
            </a:r>
            <a:endParaRPr sz="1800">
              <a:solidFill>
                <a:srgbClr val="FFFFFF"/>
              </a:solidFill>
              <a:latin typeface="Arial"/>
              <a:ea typeface="Arial"/>
              <a:cs typeface="Arial"/>
              <a:sym typeface="Arial"/>
            </a:endParaRPr>
          </a:p>
        </p:txBody>
      </p:sp>
      <p:pic>
        <p:nvPicPr>
          <p:cNvPr id="251" name="Shape 251"/>
          <p:cNvPicPr preferRelativeResize="0"/>
          <p:nvPr/>
        </p:nvPicPr>
        <p:blipFill rotWithShape="1">
          <a:blip r:embed="rId1">
            <a:alphaModFix/>
          </a:blip>
          <a:srcRect b="0" l="0" r="0" t="0"/>
          <a:stretch/>
        </p:blipFill>
        <p:spPr>
          <a:xfrm>
            <a:off x="7942263" y="4713287"/>
            <a:ext cx="957298" cy="220800"/>
          </a:xfrm>
          <a:prstGeom prst="rect">
            <a:avLst/>
          </a:prstGeom>
          <a:noFill/>
          <a:ln>
            <a:noFill/>
          </a:ln>
        </p:spPr>
      </p:pic>
      <p:sp>
        <p:nvSpPr>
          <p:cNvPr id="252" name="Shape 252"/>
          <p:cNvSpPr txBox="1"/>
          <p:nvPr/>
        </p:nvSpPr>
        <p:spPr>
          <a:xfrm flipH="1">
            <a:off x="8553450" y="5021262"/>
            <a:ext cx="533399" cy="123899"/>
          </a:xfrm>
          <a:prstGeom prst="rect">
            <a:avLst/>
          </a:prstGeom>
          <a:noFill/>
          <a:ln>
            <a:noFill/>
          </a:ln>
        </p:spPr>
        <p:txBody>
          <a:bodyPr anchorCtr="0" anchor="t" bIns="0" lIns="0" rIns="0" tIns="0">
            <a:noAutofit/>
          </a:bodyPr>
          <a:lstStyle/>
          <a:p>
            <a:pPr indent="0" lvl="0" marL="0" marR="0" rtl="0" algn="r">
              <a:spcBef>
                <a:spcPts val="0"/>
              </a:spcBef>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p>
        </p:txBody>
      </p:sp>
      <p:sp>
        <p:nvSpPr>
          <p:cNvPr id="253" name="Shape 253"/>
          <p:cNvSpPr txBox="1"/>
          <p:nvPr/>
        </p:nvSpPr>
        <p:spPr>
          <a:xfrm>
            <a:off x="366712" y="5018087"/>
            <a:ext cx="2274900" cy="92398"/>
          </a:xfrm>
          <a:prstGeom prst="rect">
            <a:avLst/>
          </a:prstGeom>
          <a:noFill/>
          <a:ln>
            <a:noFill/>
          </a:ln>
        </p:spPr>
        <p:txBody>
          <a:bodyPr anchorCtr="0" anchor="t" bIns="0" lIns="0" rIns="0" tIns="0">
            <a:noAutofit/>
          </a:bodyPr>
          <a:lstStyle/>
          <a:p>
            <a:pPr indent="0" lvl="0" marL="0" marR="0" rtl="0" algn="l">
              <a:spcBef>
                <a:spcPts val="0"/>
              </a:spcBef>
              <a:buClr>
                <a:srgbClr val="7F7F7F"/>
              </a:buClr>
              <a:buSzPct val="25000"/>
              <a:buFont typeface="Arial"/>
              <a:buNone/>
            </a:pPr>
            <a:r>
              <a:rPr lang="en-US" sz="600">
                <a:solidFill>
                  <a:srgbClr val="7F7F7F"/>
                </a:solidFill>
                <a:latin typeface="Arial"/>
                <a:ea typeface="Arial"/>
                <a:cs typeface="Arial"/>
                <a:sym typeface="Arial"/>
              </a:rPr>
              <a:t>© Copyright 2015 Pivotal. All rights reserved.</a:t>
            </a:r>
          </a:p>
        </p:txBody>
      </p:sp>
    </p:spTree>
  </p:cSld>
  <p:clrMap accent1="accent1" accent2="accent2" accent3="accent3" accent4="accent4" accent5="accent5" accent6="accent6" bg1="lt1" bg2="dk2" tx1="dk1" tx2="lt2" folHlink="folHlink" hlink="hlink"/>
  <p:sldLayoutIdLst>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 Id="rId4" Type="http://schemas.openxmlformats.org/officeDocument/2006/relationships/image" Target="../media/image07.png"/><Relationship Id="rId5"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hyperlink" Target="http://12factor.ne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33.png"/><Relationship Id="rId5" Type="http://schemas.openxmlformats.org/officeDocument/2006/relationships/image" Target="../media/image21.png"/><Relationship Id="rId6" Type="http://schemas.openxmlformats.org/officeDocument/2006/relationships/image" Target="../media/image20.png"/><Relationship Id="rId7"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33.png"/><Relationship Id="rId5" Type="http://schemas.openxmlformats.org/officeDocument/2006/relationships/image" Target="../media/image21.png"/><Relationship Id="rId6" Type="http://schemas.openxmlformats.org/officeDocument/2006/relationships/image" Target="../media/image27.png"/><Relationship Id="rId7"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33.png"/><Relationship Id="rId5" Type="http://schemas.openxmlformats.org/officeDocument/2006/relationships/image" Target="../media/image21.png"/><Relationship Id="rId6"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33.png"/><Relationship Id="rId5" Type="http://schemas.openxmlformats.org/officeDocument/2006/relationships/image" Target="../media/image21.png"/><Relationship Id="rId6"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5.png"/><Relationship Id="rId9"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28.png"/><Relationship Id="rId7" Type="http://schemas.openxmlformats.org/officeDocument/2006/relationships/image" Target="../media/image30.png"/><Relationship Id="rId8"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5.png"/><Relationship Id="rId9" Type="http://schemas.openxmlformats.org/officeDocument/2006/relationships/image" Target="../media/image31.png"/><Relationship Id="rId5" Type="http://schemas.openxmlformats.org/officeDocument/2006/relationships/image" Target="../media/image39.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46.png"/><Relationship Id="rId13" Type="http://schemas.openxmlformats.org/officeDocument/2006/relationships/image" Target="../media/image48.png"/><Relationship Id="rId12" Type="http://schemas.openxmlformats.org/officeDocument/2006/relationships/image" Target="../media/image45.png"/><Relationship Id="rId1" Type="http://schemas.openxmlformats.org/officeDocument/2006/relationships/slideLayout" Target="../slideLayouts/slideLayout40.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38.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43.png"/><Relationship Id="rId8"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33.png"/><Relationship Id="rId5" Type="http://schemas.openxmlformats.org/officeDocument/2006/relationships/image" Target="../media/image21.png"/><Relationship Id="rId6"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50.png"/><Relationship Id="rId5"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62.png"/><Relationship Id="rId4" Type="http://schemas.openxmlformats.org/officeDocument/2006/relationships/image" Target="../media/image54.png"/><Relationship Id="rId5" Type="http://schemas.openxmlformats.org/officeDocument/2006/relationships/image" Target="../media/image56.png"/><Relationship Id="rId6"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1" Type="http://schemas.openxmlformats.org/officeDocument/2006/relationships/image" Target="../media/image66.jpg"/><Relationship Id="rId10" Type="http://schemas.openxmlformats.org/officeDocument/2006/relationships/image" Target="../media/image64.png"/><Relationship Id="rId13" Type="http://schemas.openxmlformats.org/officeDocument/2006/relationships/image" Target="../media/image70.png"/><Relationship Id="rId12" Type="http://schemas.openxmlformats.org/officeDocument/2006/relationships/image" Target="../media/image67.jpg"/><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58.png"/><Relationship Id="rId4" Type="http://schemas.openxmlformats.org/officeDocument/2006/relationships/image" Target="../media/image59.png"/><Relationship Id="rId9" Type="http://schemas.openxmlformats.org/officeDocument/2006/relationships/image" Target="../media/image68.png"/><Relationship Id="rId5" Type="http://schemas.openxmlformats.org/officeDocument/2006/relationships/image" Target="../media/image57.png"/><Relationship Id="rId6" Type="http://schemas.openxmlformats.org/officeDocument/2006/relationships/image" Target="../media/image60.png"/><Relationship Id="rId7" Type="http://schemas.openxmlformats.org/officeDocument/2006/relationships/image" Target="../media/image55.png"/><Relationship Id="rId8"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57.png"/><Relationship Id="rId6" Type="http://schemas.openxmlformats.org/officeDocument/2006/relationships/image" Target="../media/image69.png"/><Relationship Id="rId7" Type="http://schemas.openxmlformats.org/officeDocument/2006/relationships/image" Target="../media/image8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image" Target="../media/image87.jp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4.xml"/><Relationship Id="rId3" Type="http://schemas.openxmlformats.org/officeDocument/2006/relationships/image" Target="../media/image7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74.png"/><Relationship Id="rId4" Type="http://schemas.openxmlformats.org/officeDocument/2006/relationships/image" Target="../media/image73.png"/><Relationship Id="rId5" Type="http://schemas.openxmlformats.org/officeDocument/2006/relationships/image" Target="../media/image75.png"/><Relationship Id="rId6" Type="http://schemas.openxmlformats.org/officeDocument/2006/relationships/image" Target="../media/image78.png"/><Relationship Id="rId7" Type="http://schemas.openxmlformats.org/officeDocument/2006/relationships/image" Target="../media/image76.png"/><Relationship Id="rId8" Type="http://schemas.openxmlformats.org/officeDocument/2006/relationships/image" Target="../media/image7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87.jpg"/><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11" Type="http://schemas.openxmlformats.org/officeDocument/2006/relationships/image" Target="../media/image85.png"/><Relationship Id="rId10" Type="http://schemas.openxmlformats.org/officeDocument/2006/relationships/image" Target="../media/image83.png"/><Relationship Id="rId13" Type="http://schemas.openxmlformats.org/officeDocument/2006/relationships/image" Target="../media/image89.jpg"/><Relationship Id="rId12" Type="http://schemas.openxmlformats.org/officeDocument/2006/relationships/image" Target="../media/image86.png"/><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image" Target="../media/image84.png"/><Relationship Id="rId14" Type="http://schemas.openxmlformats.org/officeDocument/2006/relationships/image" Target="../media/image97.png"/><Relationship Id="rId5" Type="http://schemas.openxmlformats.org/officeDocument/2006/relationships/image" Target="../media/image79.png"/><Relationship Id="rId6" Type="http://schemas.openxmlformats.org/officeDocument/2006/relationships/image" Target="../media/image88.png"/><Relationship Id="rId7" Type="http://schemas.openxmlformats.org/officeDocument/2006/relationships/image" Target="../media/image82.png"/><Relationship Id="rId8" Type="http://schemas.openxmlformats.org/officeDocument/2006/relationships/image" Target="../media/image80.png"/></Relationships>
</file>

<file path=ppt/slides/_rels/slide48.xml.rels><?xml version="1.0" encoding="UTF-8" standalone="yes"?><Relationships xmlns="http://schemas.openxmlformats.org/package/2006/relationships"><Relationship Id="rId11" Type="http://schemas.openxmlformats.org/officeDocument/2006/relationships/image" Target="../media/image64.png"/><Relationship Id="rId10" Type="http://schemas.openxmlformats.org/officeDocument/2006/relationships/image" Target="../media/image68.png"/><Relationship Id="rId13" Type="http://schemas.openxmlformats.org/officeDocument/2006/relationships/image" Target="../media/image67.jpg"/><Relationship Id="rId12" Type="http://schemas.openxmlformats.org/officeDocument/2006/relationships/image" Target="../media/image66.jpg"/><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93.png"/><Relationship Id="rId14" Type="http://schemas.openxmlformats.org/officeDocument/2006/relationships/image" Target="../media/image70.png"/><Relationship Id="rId5" Type="http://schemas.openxmlformats.org/officeDocument/2006/relationships/image" Target="../media/image90.png"/><Relationship Id="rId6" Type="http://schemas.openxmlformats.org/officeDocument/2006/relationships/image" Target="../media/image92.png"/><Relationship Id="rId7" Type="http://schemas.openxmlformats.org/officeDocument/2006/relationships/image" Target="../media/image91.png"/><Relationship Id="rId8" Type="http://schemas.openxmlformats.org/officeDocument/2006/relationships/image" Target="../media/image10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1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08.png"/><Relationship Id="rId5" Type="http://schemas.openxmlformats.org/officeDocument/2006/relationships/image" Target="../media/image0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 Id="rId3" Type="http://schemas.openxmlformats.org/officeDocument/2006/relationships/image" Target="../media/image95.png"/><Relationship Id="rId4" Type="http://schemas.openxmlformats.org/officeDocument/2006/relationships/image" Target="../media/image94.png"/><Relationship Id="rId5" Type="http://schemas.openxmlformats.org/officeDocument/2006/relationships/image" Target="../media/image96.png"/><Relationship Id="rId6" Type="http://schemas.openxmlformats.org/officeDocument/2006/relationships/image" Target="../media/image98.png"/><Relationship Id="rId7" Type="http://schemas.openxmlformats.org/officeDocument/2006/relationships/image" Target="../media/image9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 Id="rId3" Type="http://schemas.openxmlformats.org/officeDocument/2006/relationships/image" Target="../media/image107.png"/><Relationship Id="rId4" Type="http://schemas.openxmlformats.org/officeDocument/2006/relationships/image" Target="../media/image1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 Id="rId3" Type="http://schemas.openxmlformats.org/officeDocument/2006/relationships/image" Target="../media/image10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 Id="rId3" Type="http://schemas.openxmlformats.org/officeDocument/2006/relationships/image" Target="../media/image101.jpg"/><Relationship Id="rId4" Type="http://schemas.openxmlformats.org/officeDocument/2006/relationships/image" Target="../media/image104.jpg"/><Relationship Id="rId5" Type="http://schemas.openxmlformats.org/officeDocument/2006/relationships/image" Target="../media/image10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 Id="rId3" Type="http://schemas.openxmlformats.org/officeDocument/2006/relationships/image" Target="../media/image106.png"/><Relationship Id="rId4" Type="http://schemas.openxmlformats.org/officeDocument/2006/relationships/image" Target="../media/image108.png"/><Relationship Id="rId5" Type="http://schemas.openxmlformats.org/officeDocument/2006/relationships/image" Target="../media/image10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5.jp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52.jpg"/><Relationship Id="rId4" Type="http://schemas.openxmlformats.org/officeDocument/2006/relationships/image" Target="../media/image13.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309" name="Shape 309"/>
        <p:cNvGrpSpPr/>
        <p:nvPr/>
      </p:nvGrpSpPr>
      <p:grpSpPr>
        <a:xfrm>
          <a:off x="0" y="0"/>
          <a:ext cx="0" cy="0"/>
          <a:chOff x="0" y="0"/>
          <a:chExt cx="0" cy="0"/>
        </a:xfrm>
      </p:grpSpPr>
      <p:pic>
        <p:nvPicPr>
          <p:cNvPr descr="SF_Bridge-01.jpeg" id="310" name="Shape 310"/>
          <p:cNvPicPr preferRelativeResize="0"/>
          <p:nvPr/>
        </p:nvPicPr>
        <p:blipFill rotWithShape="1">
          <a:blip r:embed="rId3">
            <a:alphaModFix/>
          </a:blip>
          <a:srcRect b="0" l="0" r="0" t="0"/>
          <a:stretch/>
        </p:blipFill>
        <p:spPr>
          <a:xfrm>
            <a:off x="0" y="0"/>
            <a:ext cx="9144000" cy="5143499"/>
          </a:xfrm>
          <a:prstGeom prst="rect">
            <a:avLst/>
          </a:prstGeom>
          <a:noFill/>
          <a:ln>
            <a:noFill/>
          </a:ln>
        </p:spPr>
      </p:pic>
      <p:sp>
        <p:nvSpPr>
          <p:cNvPr id="311" name="Shape 311"/>
          <p:cNvSpPr/>
          <p:nvPr/>
        </p:nvSpPr>
        <p:spPr>
          <a:xfrm>
            <a:off x="0" y="0"/>
            <a:ext cx="9144000" cy="5143499"/>
          </a:xfrm>
          <a:prstGeom prst="rect">
            <a:avLst/>
          </a:prstGeom>
          <a:solidFill>
            <a:srgbClr val="182730">
              <a:alpha val="76862"/>
            </a:srgbClr>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pic>
        <p:nvPicPr>
          <p:cNvPr descr="pivotal_white.png" id="312" name="Shape 312"/>
          <p:cNvPicPr preferRelativeResize="0"/>
          <p:nvPr/>
        </p:nvPicPr>
        <p:blipFill rotWithShape="1">
          <a:blip r:embed="rId4">
            <a:alphaModFix/>
          </a:blip>
          <a:srcRect b="0" l="0" r="0" t="0"/>
          <a:stretch/>
        </p:blipFill>
        <p:spPr>
          <a:xfrm>
            <a:off x="753110" y="978441"/>
            <a:ext cx="1368553" cy="336279"/>
          </a:xfrm>
          <a:prstGeom prst="rect">
            <a:avLst/>
          </a:prstGeom>
          <a:noFill/>
          <a:ln>
            <a:noFill/>
          </a:ln>
        </p:spPr>
      </p:pic>
      <p:sp>
        <p:nvSpPr>
          <p:cNvPr id="313" name="Shape 313"/>
          <p:cNvSpPr txBox="1"/>
          <p:nvPr/>
        </p:nvSpPr>
        <p:spPr>
          <a:xfrm>
            <a:off x="623454" y="1898424"/>
            <a:ext cx="7897089" cy="738664"/>
          </a:xfrm>
          <a:prstGeom prst="rect">
            <a:avLst/>
          </a:prstGeom>
          <a:noFill/>
          <a:ln>
            <a:noFill/>
          </a:ln>
          <a:effectLst>
            <a:outerShdw blurRad="63500" sx="102000" rotWithShape="0" algn="ctr" sy="102000">
              <a:srgbClr val="000000">
                <a:alpha val="40000"/>
              </a:srgbClr>
            </a:outerShdw>
          </a:effectLst>
        </p:spPr>
        <p:txBody>
          <a:bodyPr anchorCtr="0" anchor="t" bIns="45700" lIns="91425" rIns="91425" tIns="45700">
            <a:noAutofit/>
          </a:bodyPr>
          <a:lstStyle/>
          <a:p>
            <a:pPr indent="0" lvl="0" marL="0" marR="0" rtl="0" algn="l">
              <a:spcBef>
                <a:spcPts val="0"/>
              </a:spcBef>
              <a:spcAft>
                <a:spcPts val="0"/>
              </a:spcAft>
              <a:buSzPct val="25000"/>
              <a:buNone/>
            </a:pPr>
            <a:r>
              <a:rPr b="1" i="0" lang="en-US" sz="4200" u="none" cap="none" strike="noStrike">
                <a:solidFill>
                  <a:srgbClr val="00AE9E"/>
                </a:solidFill>
                <a:latin typeface="Arial"/>
                <a:ea typeface="Arial"/>
                <a:cs typeface="Arial"/>
                <a:sym typeface="Arial"/>
              </a:rPr>
              <a:t>Cloud Native Enterprise</a:t>
            </a:r>
          </a:p>
        </p:txBody>
      </p:sp>
      <p:sp>
        <p:nvSpPr>
          <p:cNvPr id="314" name="Shape 314"/>
          <p:cNvSpPr txBox="1"/>
          <p:nvPr/>
        </p:nvSpPr>
        <p:spPr>
          <a:xfrm>
            <a:off x="626110" y="2511427"/>
            <a:ext cx="7897089" cy="875111"/>
          </a:xfrm>
          <a:prstGeom prst="rect">
            <a:avLst/>
          </a:prstGeom>
          <a:noFill/>
          <a:ln>
            <a:noFill/>
          </a:ln>
          <a:effectLst>
            <a:outerShdw blurRad="63500" sx="102000" rotWithShape="0" algn="ctr" sy="102000">
              <a:srgbClr val="000000">
                <a:alpha val="40000"/>
              </a:srgbClr>
            </a:outerShdw>
          </a:effectLst>
        </p:spPr>
        <p:txBody>
          <a:bodyPr anchorCtr="0" anchor="t" bIns="45700" lIns="91425" rIns="91425" tIns="45700">
            <a:noAutofit/>
          </a:bodyPr>
          <a:lstStyle/>
          <a:p>
            <a:pPr indent="0" lvl="0" marL="0" marR="0" rtl="0" algn="l">
              <a:lnSpc>
                <a:spcPct val="90000"/>
              </a:lnSpc>
              <a:spcBef>
                <a:spcPts val="0"/>
              </a:spcBef>
              <a:spcAft>
                <a:spcPts val="0"/>
              </a:spcAft>
              <a:buSzPct val="25000"/>
              <a:buNone/>
            </a:pPr>
            <a:r>
              <a:rPr b="0" i="0" lang="en-US" sz="2800" u="none" cap="none" strike="noStrike">
                <a:solidFill>
                  <a:schemeClr val="lt1"/>
                </a:solidFill>
                <a:latin typeface="Arial"/>
                <a:ea typeface="Arial"/>
                <a:cs typeface="Arial"/>
                <a:sym typeface="Arial"/>
              </a:rPr>
              <a:t>Continuous Delivery &amp; Microservice Architectures in the Enterprise with Spring and Cloud Foundry</a:t>
            </a:r>
          </a:p>
        </p:txBody>
      </p:sp>
      <p:pic>
        <p:nvPicPr>
          <p:cNvPr descr="GAIG.png" id="315" name="Shape 315"/>
          <p:cNvPicPr preferRelativeResize="0"/>
          <p:nvPr/>
        </p:nvPicPr>
        <p:blipFill rotWithShape="1">
          <a:blip r:embed="rId5">
            <a:alphaModFix/>
          </a:blip>
          <a:srcRect b="0" l="0" r="0" t="0"/>
          <a:stretch/>
        </p:blipFill>
        <p:spPr>
          <a:xfrm>
            <a:off x="5287816" y="222563"/>
            <a:ext cx="2984964" cy="1217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383" name="Shape 383"/>
        <p:cNvGrpSpPr/>
        <p:nvPr/>
      </p:nvGrpSpPr>
      <p:grpSpPr>
        <a:xfrm>
          <a:off x="0" y="0"/>
          <a:ext cx="0" cy="0"/>
          <a:chOff x="0" y="0"/>
          <a:chExt cx="0" cy="0"/>
        </a:xfrm>
      </p:grpSpPr>
      <p:sp>
        <p:nvSpPr>
          <p:cNvPr id="384" name="Shape 384"/>
          <p:cNvSpPr txBox="1"/>
          <p:nvPr>
            <p:ph idx="12" type="sldNum"/>
          </p:nvPr>
        </p:nvSpPr>
        <p:spPr>
          <a:xfrm>
            <a:off x="48247" y="48614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385" name="Shape 385"/>
          <p:cNvSpPr txBox="1"/>
          <p:nvPr/>
        </p:nvSpPr>
        <p:spPr>
          <a:xfrm>
            <a:off x="113721" y="149918"/>
            <a:ext cx="8796928" cy="47444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79646"/>
              </a:buClr>
              <a:buSzPct val="25000"/>
              <a:buFont typeface="Arial"/>
              <a:buNone/>
            </a:pPr>
            <a:r>
              <a:rPr b="0" i="0" lang="en-US" sz="3200" u="none" cap="none" strike="noStrike">
                <a:solidFill>
                  <a:srgbClr val="F79646"/>
                </a:solidFill>
                <a:latin typeface="Arial"/>
                <a:ea typeface="Arial"/>
                <a:cs typeface="Arial"/>
                <a:sym typeface="Arial"/>
              </a:rPr>
              <a:t>Characteristics of Cloud Native Architectures</a:t>
            </a:r>
          </a:p>
        </p:txBody>
      </p:sp>
      <p:sp>
        <p:nvSpPr>
          <p:cNvPr id="386" name="Shape 386"/>
          <p:cNvSpPr txBox="1"/>
          <p:nvPr/>
        </p:nvSpPr>
        <p:spPr>
          <a:xfrm>
            <a:off x="415714" y="888158"/>
            <a:ext cx="7706083" cy="4247146"/>
          </a:xfrm>
          <a:prstGeom prst="rect">
            <a:avLst/>
          </a:prstGeom>
          <a:noFill/>
          <a:ln>
            <a:noFill/>
          </a:ln>
        </p:spPr>
        <p:txBody>
          <a:bodyPr anchorCtr="0" anchor="t" bIns="91425" lIns="91425" rIns="91425" tIns="91425">
            <a:noAutofit/>
          </a:bodyPr>
          <a:lstStyle/>
          <a:p>
            <a:pPr indent="-514350" lvl="0" marL="654050" marR="0" rtl="0" algn="l">
              <a:lnSpc>
                <a:spcPct val="115000"/>
              </a:lnSpc>
              <a:spcBef>
                <a:spcPts val="0"/>
              </a:spcBef>
              <a:spcAft>
                <a:spcPts val="0"/>
              </a:spcAft>
              <a:buClr>
                <a:srgbClr val="666666"/>
              </a:buClr>
              <a:buSzPct val="77777"/>
              <a:buFont typeface="Arial"/>
              <a:buChar char="•"/>
            </a:pPr>
            <a:r>
              <a:rPr b="0" i="0" lang="en-US" sz="2800" u="none" cap="none" strike="noStrike">
                <a:solidFill>
                  <a:srgbClr val="666666"/>
                </a:solidFill>
                <a:latin typeface="Arial"/>
                <a:ea typeface="Arial"/>
                <a:cs typeface="Arial"/>
                <a:sym typeface="Arial"/>
              </a:rPr>
              <a:t>Twelve Factor Apps (http://12factor.net/)</a:t>
            </a:r>
          </a:p>
          <a:p>
            <a:pPr indent="-514350" lvl="0" marL="654050" marR="0" rtl="0" algn="l">
              <a:lnSpc>
                <a:spcPct val="115000"/>
              </a:lnSpc>
              <a:spcBef>
                <a:spcPts val="0"/>
              </a:spcBef>
              <a:spcAft>
                <a:spcPts val="0"/>
              </a:spcAft>
              <a:buClr>
                <a:srgbClr val="666666"/>
              </a:buClr>
              <a:buSzPct val="77777"/>
              <a:buFont typeface="Arial"/>
              <a:buChar char="•"/>
            </a:pPr>
            <a:r>
              <a:rPr b="0" i="0" lang="en-US" sz="2800" u="none" cap="none" strike="noStrike">
                <a:solidFill>
                  <a:srgbClr val="666666"/>
                </a:solidFill>
                <a:latin typeface="Arial"/>
                <a:ea typeface="Arial"/>
                <a:cs typeface="Arial"/>
                <a:sym typeface="Arial"/>
              </a:rPr>
              <a:t>Continuously Delivered</a:t>
            </a:r>
          </a:p>
          <a:p>
            <a:pPr indent="-514350" lvl="0" marL="654050" marR="0" rtl="0" algn="l">
              <a:lnSpc>
                <a:spcPct val="115000"/>
              </a:lnSpc>
              <a:spcBef>
                <a:spcPts val="0"/>
              </a:spcBef>
              <a:spcAft>
                <a:spcPts val="0"/>
              </a:spcAft>
              <a:buClr>
                <a:srgbClr val="666666"/>
              </a:buClr>
              <a:buSzPct val="77777"/>
              <a:buFont typeface="Arial"/>
              <a:buChar char="•"/>
            </a:pPr>
            <a:r>
              <a:rPr b="0" i="0" lang="en-US" sz="2800" u="none" cap="none" strike="noStrike">
                <a:solidFill>
                  <a:srgbClr val="666666"/>
                </a:solidFill>
                <a:latin typeface="Arial"/>
                <a:ea typeface="Arial"/>
                <a:cs typeface="Arial"/>
                <a:sym typeface="Arial"/>
              </a:rPr>
              <a:t>Microservices</a:t>
            </a:r>
          </a:p>
          <a:p>
            <a:pPr indent="-514350" lvl="0" marL="654050" marR="0" rtl="0" algn="l">
              <a:lnSpc>
                <a:spcPct val="115000"/>
              </a:lnSpc>
              <a:spcBef>
                <a:spcPts val="0"/>
              </a:spcBef>
              <a:spcAft>
                <a:spcPts val="0"/>
              </a:spcAft>
              <a:buClr>
                <a:srgbClr val="666666"/>
              </a:buClr>
              <a:buSzPct val="77777"/>
              <a:buFont typeface="Arial"/>
              <a:buChar char="•"/>
            </a:pPr>
            <a:r>
              <a:rPr b="0" i="0" lang="en-US" sz="2800" u="none" cap="none" strike="noStrike">
                <a:solidFill>
                  <a:srgbClr val="666666"/>
                </a:solidFill>
                <a:latin typeface="Arial"/>
                <a:ea typeface="Arial"/>
                <a:cs typeface="Arial"/>
                <a:sym typeface="Arial"/>
              </a:rPr>
              <a:t>DevOps</a:t>
            </a:r>
          </a:p>
          <a:p>
            <a:pPr indent="-514350" lvl="0" marL="654050" marR="0" rtl="0" algn="l">
              <a:lnSpc>
                <a:spcPct val="115000"/>
              </a:lnSpc>
              <a:spcBef>
                <a:spcPts val="0"/>
              </a:spcBef>
              <a:spcAft>
                <a:spcPts val="0"/>
              </a:spcAft>
              <a:buClr>
                <a:srgbClr val="666666"/>
              </a:buClr>
              <a:buSzPct val="77777"/>
              <a:buFont typeface="Arial"/>
              <a:buChar char="•"/>
            </a:pPr>
            <a:r>
              <a:rPr b="0" i="0" lang="en-US" sz="2800" u="none" cap="none" strike="noStrike">
                <a:solidFill>
                  <a:srgbClr val="666666"/>
                </a:solidFill>
                <a:latin typeface="Arial"/>
                <a:ea typeface="Arial"/>
                <a:cs typeface="Arial"/>
                <a:sym typeface="Arial"/>
              </a:rPr>
              <a:t>Self-Service agile infrastructure</a:t>
            </a:r>
          </a:p>
          <a:p>
            <a:pPr indent="-514350" lvl="0" marL="654050" marR="0" rtl="0" algn="l">
              <a:lnSpc>
                <a:spcPct val="115000"/>
              </a:lnSpc>
              <a:spcBef>
                <a:spcPts val="0"/>
              </a:spcBef>
              <a:spcAft>
                <a:spcPts val="0"/>
              </a:spcAft>
              <a:buClr>
                <a:srgbClr val="666666"/>
              </a:buClr>
              <a:buSzPct val="77777"/>
              <a:buFont typeface="Arial"/>
              <a:buChar char="•"/>
            </a:pPr>
            <a:r>
              <a:rPr b="0" i="0" lang="en-US" sz="2800" u="none" cap="none" strike="noStrike">
                <a:solidFill>
                  <a:srgbClr val="666666"/>
                </a:solidFill>
                <a:latin typeface="Arial"/>
                <a:ea typeface="Arial"/>
                <a:cs typeface="Arial"/>
                <a:sym typeface="Arial"/>
              </a:rPr>
              <a:t>API-based collaboration</a:t>
            </a:r>
          </a:p>
          <a:p>
            <a:pPr indent="-514350" lvl="0" marL="654050" marR="0" rtl="0" algn="l">
              <a:lnSpc>
                <a:spcPct val="115000"/>
              </a:lnSpc>
              <a:spcBef>
                <a:spcPts val="0"/>
              </a:spcBef>
              <a:spcAft>
                <a:spcPts val="0"/>
              </a:spcAft>
              <a:buClr>
                <a:srgbClr val="666666"/>
              </a:buClr>
              <a:buSzPct val="77777"/>
              <a:buFont typeface="Arial"/>
              <a:buChar char="•"/>
            </a:pPr>
            <a:r>
              <a:rPr b="0" i="0" lang="en-US" sz="2800" u="none" cap="none" strike="noStrike">
                <a:solidFill>
                  <a:srgbClr val="666666"/>
                </a:solidFill>
                <a:latin typeface="Arial"/>
                <a:ea typeface="Arial"/>
                <a:cs typeface="Arial"/>
                <a:sym typeface="Arial"/>
              </a:rPr>
              <a:t>Anti-fragility</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390" name="Shape 390"/>
        <p:cNvGrpSpPr/>
        <p:nvPr/>
      </p:nvGrpSpPr>
      <p:grpSpPr>
        <a:xfrm>
          <a:off x="0" y="0"/>
          <a:ext cx="0" cy="0"/>
          <a:chOff x="0" y="0"/>
          <a:chExt cx="0" cy="0"/>
        </a:xfrm>
      </p:grpSpPr>
      <p:sp>
        <p:nvSpPr>
          <p:cNvPr id="391" name="Shape 391"/>
          <p:cNvSpPr txBox="1"/>
          <p:nvPr>
            <p:ph idx="12" type="sldNum"/>
          </p:nvPr>
        </p:nvSpPr>
        <p:spPr>
          <a:xfrm>
            <a:off x="48247" y="48614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392" name="Shape 392"/>
          <p:cNvSpPr txBox="1"/>
          <p:nvPr/>
        </p:nvSpPr>
        <p:spPr>
          <a:xfrm>
            <a:off x="113721" y="149918"/>
            <a:ext cx="8796928" cy="47444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79646"/>
              </a:buClr>
              <a:buSzPct val="25000"/>
              <a:buFont typeface="Arial"/>
              <a:buNone/>
            </a:pPr>
            <a:r>
              <a:rPr b="0" i="0" lang="en-US" sz="3200" u="none" cap="none" strike="noStrike">
                <a:solidFill>
                  <a:srgbClr val="F79646"/>
                </a:solidFill>
                <a:latin typeface="Arial"/>
                <a:ea typeface="Arial"/>
                <a:cs typeface="Arial"/>
                <a:sym typeface="Arial"/>
              </a:rPr>
              <a:t>Characteristics of Cloud Native Architectures</a:t>
            </a:r>
          </a:p>
        </p:txBody>
      </p:sp>
      <p:sp>
        <p:nvSpPr>
          <p:cNvPr id="393" name="Shape 393"/>
          <p:cNvSpPr txBox="1"/>
          <p:nvPr/>
        </p:nvSpPr>
        <p:spPr>
          <a:xfrm>
            <a:off x="415714" y="888158"/>
            <a:ext cx="7706083" cy="4247146"/>
          </a:xfrm>
          <a:prstGeom prst="rect">
            <a:avLst/>
          </a:prstGeom>
          <a:noFill/>
          <a:ln>
            <a:noFill/>
          </a:ln>
        </p:spPr>
        <p:txBody>
          <a:bodyPr anchorCtr="0" anchor="t" bIns="91425" lIns="91425" rIns="91425" tIns="91425">
            <a:noAutofit/>
          </a:bodyPr>
          <a:lstStyle/>
          <a:p>
            <a:pPr indent="-514350" lvl="0" marL="654050" marR="0" rtl="0" algn="l">
              <a:lnSpc>
                <a:spcPct val="115000"/>
              </a:lnSpc>
              <a:spcBef>
                <a:spcPts val="0"/>
              </a:spcBef>
              <a:spcAft>
                <a:spcPts val="0"/>
              </a:spcAft>
              <a:buClr>
                <a:srgbClr val="FFFFFF"/>
              </a:buClr>
              <a:buSzPct val="77777"/>
              <a:buFont typeface="Arial"/>
              <a:buChar char="•"/>
            </a:pPr>
            <a:r>
              <a:rPr b="1" i="0" lang="en-US" sz="2800" u="none" cap="none" strike="noStrike">
                <a:solidFill>
                  <a:srgbClr val="FFFFFF"/>
                </a:solidFill>
                <a:latin typeface="Arial"/>
                <a:ea typeface="Arial"/>
                <a:cs typeface="Arial"/>
                <a:sym typeface="Arial"/>
              </a:rPr>
              <a:t>Twelve Factor Apps (http://12factor.net/)</a:t>
            </a:r>
          </a:p>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Continuously Delivered</a:t>
            </a:r>
          </a:p>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Microservices</a:t>
            </a:r>
          </a:p>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DevOps</a:t>
            </a:r>
          </a:p>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Self-Service agile infrastructure</a:t>
            </a:r>
          </a:p>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API-based collaboration</a:t>
            </a:r>
          </a:p>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Anti-fragility</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397" name="Shape 397"/>
        <p:cNvGrpSpPr/>
        <p:nvPr/>
      </p:nvGrpSpPr>
      <p:grpSpPr>
        <a:xfrm>
          <a:off x="0" y="0"/>
          <a:ext cx="0" cy="0"/>
          <a:chOff x="0" y="0"/>
          <a:chExt cx="0" cy="0"/>
        </a:xfrm>
      </p:grpSpPr>
      <p:sp>
        <p:nvSpPr>
          <p:cNvPr id="398" name="Shape 398"/>
          <p:cNvSpPr/>
          <p:nvPr/>
        </p:nvSpPr>
        <p:spPr>
          <a:xfrm>
            <a:off x="3837671" y="1942324"/>
            <a:ext cx="1050792" cy="898361"/>
          </a:xfrm>
          <a:prstGeom prst="rightArrow">
            <a:avLst>
              <a:gd fmla="val 50000" name="adj1"/>
              <a:gd fmla="val 50000" name="adj2"/>
            </a:avLst>
          </a:prstGeom>
          <a:solidFill>
            <a:srgbClr val="17232A"/>
          </a:solidFill>
          <a:ln cap="flat" cmpd="sng" w="9525">
            <a:solidFill>
              <a:srgbClr val="4A7DBA"/>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FFFFFF"/>
              </a:solidFill>
              <a:latin typeface="Arial"/>
              <a:ea typeface="Arial"/>
              <a:cs typeface="Arial"/>
              <a:sym typeface="Arial"/>
            </a:endParaRPr>
          </a:p>
        </p:txBody>
      </p:sp>
      <p:sp>
        <p:nvSpPr>
          <p:cNvPr id="399" name="Shape 399"/>
          <p:cNvSpPr/>
          <p:nvPr/>
        </p:nvSpPr>
        <p:spPr>
          <a:xfrm>
            <a:off x="967854" y="955692"/>
            <a:ext cx="2927110" cy="3133108"/>
          </a:xfrm>
          <a:prstGeom prst="roundRect">
            <a:avLst>
              <a:gd fmla="val 16667" name="adj"/>
            </a:avLst>
          </a:prstGeom>
          <a:solidFill>
            <a:srgbClr val="17232A"/>
          </a:solidFill>
          <a:ln cap="flat" cmpd="sng" w="19050">
            <a:solidFill>
              <a:srgbClr val="4A7DBA"/>
            </a:solidFill>
            <a:prstDash val="dot"/>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FFFFFF"/>
              </a:solidFill>
              <a:latin typeface="Arial"/>
              <a:ea typeface="Arial"/>
              <a:cs typeface="Arial"/>
              <a:sym typeface="Arial"/>
            </a:endParaRPr>
          </a:p>
        </p:txBody>
      </p:sp>
      <p:sp>
        <p:nvSpPr>
          <p:cNvPr id="400" name="Shape 400"/>
          <p:cNvSpPr/>
          <p:nvPr/>
        </p:nvSpPr>
        <p:spPr>
          <a:xfrm>
            <a:off x="5126010" y="1403724"/>
            <a:ext cx="2359362" cy="954555"/>
          </a:xfrm>
          <a:prstGeom prst="roundRect">
            <a:avLst>
              <a:gd fmla="val 16667" name="adj"/>
            </a:avLst>
          </a:prstGeom>
          <a:solidFill>
            <a:srgbClr val="17232A"/>
          </a:solidFill>
          <a:ln cap="flat" cmpd="sng" w="9525">
            <a:solidFill>
              <a:srgbClr val="4A7DBA"/>
            </a:solidFill>
            <a:prstDash val="dot"/>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FFFFFF"/>
              </a:solidFill>
              <a:latin typeface="Arial"/>
              <a:ea typeface="Arial"/>
              <a:cs typeface="Arial"/>
              <a:sym typeface="Arial"/>
            </a:endParaRPr>
          </a:p>
        </p:txBody>
      </p:sp>
      <p:sp>
        <p:nvSpPr>
          <p:cNvPr id="401" name="Shape 401"/>
          <p:cNvSpPr txBox="1"/>
          <p:nvPr>
            <p:ph type="title"/>
          </p:nvPr>
        </p:nvSpPr>
        <p:spPr>
          <a:xfrm>
            <a:off x="366712" y="245071"/>
            <a:ext cx="8410499" cy="460500"/>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rgbClr val="FFFFFF"/>
              </a:buClr>
              <a:buSzPct val="25000"/>
              <a:buFont typeface="Arial"/>
              <a:buNone/>
            </a:pPr>
            <a:r>
              <a:rPr b="0" i="0" lang="en-US" sz="3200" u="none" cap="none" strike="noStrike">
                <a:solidFill>
                  <a:srgbClr val="F27C3A"/>
                </a:solidFill>
                <a:latin typeface="Arial"/>
                <a:ea typeface="Arial"/>
                <a:cs typeface="Arial"/>
                <a:sym typeface="Arial"/>
              </a:rPr>
              <a:t>12-Factor Applications</a:t>
            </a:r>
          </a:p>
        </p:txBody>
      </p:sp>
      <p:sp>
        <p:nvSpPr>
          <p:cNvPr id="402" name="Shape 402"/>
          <p:cNvSpPr/>
          <p:nvPr/>
        </p:nvSpPr>
        <p:spPr>
          <a:xfrm>
            <a:off x="1187037" y="965241"/>
            <a:ext cx="4923211" cy="3046988"/>
          </a:xfrm>
          <a:prstGeom prst="rect">
            <a:avLst/>
          </a:prstGeom>
          <a:noFill/>
          <a:ln>
            <a:noFill/>
          </a:ln>
        </p:spPr>
        <p:txBody>
          <a:bodyPr anchorCtr="0" anchor="t" bIns="45700" lIns="91425" rIns="91425" tIns="45700">
            <a:noAutofit/>
          </a:bodyPr>
          <a:lstStyle/>
          <a:p>
            <a:pPr indent="-342900" lvl="0" marL="342900" marR="0" rtl="0" algn="l">
              <a:spcBef>
                <a:spcPts val="0"/>
              </a:spcBef>
              <a:buClr>
                <a:srgbClr val="FFFFFF"/>
              </a:buClr>
              <a:buSzPct val="100000"/>
              <a:buFont typeface="Arial"/>
              <a:buAutoNum type="arabicPeriod"/>
            </a:pPr>
            <a:r>
              <a:rPr lang="en-US" sz="1600">
                <a:solidFill>
                  <a:srgbClr val="FFFFFF"/>
                </a:solidFill>
                <a:latin typeface="Arial"/>
                <a:ea typeface="Arial"/>
                <a:cs typeface="Arial"/>
                <a:sym typeface="Arial"/>
              </a:rPr>
              <a:t>Codebase</a:t>
            </a:r>
          </a:p>
          <a:p>
            <a:pPr indent="-342900" lvl="0" marL="342900" marR="0" rtl="0" algn="l">
              <a:spcBef>
                <a:spcPts val="0"/>
              </a:spcBef>
              <a:buClr>
                <a:srgbClr val="FFFFFF"/>
              </a:buClr>
              <a:buSzPct val="100000"/>
              <a:buFont typeface="Arial"/>
              <a:buAutoNum type="arabicPeriod"/>
            </a:pPr>
            <a:r>
              <a:rPr lang="en-US" sz="1600">
                <a:solidFill>
                  <a:srgbClr val="FFFFFF"/>
                </a:solidFill>
                <a:latin typeface="Arial"/>
                <a:ea typeface="Arial"/>
                <a:cs typeface="Arial"/>
                <a:sym typeface="Arial"/>
              </a:rPr>
              <a:t>Dependencies</a:t>
            </a:r>
          </a:p>
          <a:p>
            <a:pPr indent="-342900" lvl="0" marL="342900" marR="0" rtl="0" algn="l">
              <a:spcBef>
                <a:spcPts val="0"/>
              </a:spcBef>
              <a:buClr>
                <a:srgbClr val="FFFFFF"/>
              </a:buClr>
              <a:buSzPct val="100000"/>
              <a:buFont typeface="Arial"/>
              <a:buAutoNum type="arabicPeriod"/>
            </a:pPr>
            <a:r>
              <a:rPr lang="en-US" sz="1600">
                <a:solidFill>
                  <a:srgbClr val="FFFFFF"/>
                </a:solidFill>
                <a:latin typeface="Arial"/>
                <a:ea typeface="Arial"/>
                <a:cs typeface="Arial"/>
                <a:sym typeface="Arial"/>
              </a:rPr>
              <a:t>Configuration</a:t>
            </a:r>
          </a:p>
          <a:p>
            <a:pPr indent="-342900" lvl="0" marL="342900" marR="0" rtl="0" algn="l">
              <a:spcBef>
                <a:spcPts val="0"/>
              </a:spcBef>
              <a:buClr>
                <a:srgbClr val="FFFFFF"/>
              </a:buClr>
              <a:buSzPct val="100000"/>
              <a:buFont typeface="Arial"/>
              <a:buAutoNum type="arabicPeriod"/>
            </a:pPr>
            <a:r>
              <a:rPr lang="en-US" sz="1600">
                <a:solidFill>
                  <a:srgbClr val="FFFFFF"/>
                </a:solidFill>
                <a:latin typeface="Arial"/>
                <a:ea typeface="Arial"/>
                <a:cs typeface="Arial"/>
                <a:sym typeface="Arial"/>
              </a:rPr>
              <a:t>Backing Services</a:t>
            </a:r>
          </a:p>
          <a:p>
            <a:pPr indent="-342900" lvl="0" marL="342900" marR="0" rtl="0" algn="l">
              <a:spcBef>
                <a:spcPts val="0"/>
              </a:spcBef>
              <a:buClr>
                <a:srgbClr val="FFFFFF"/>
              </a:buClr>
              <a:buSzPct val="100000"/>
              <a:buFont typeface="Arial"/>
              <a:buAutoNum type="arabicPeriod"/>
            </a:pPr>
            <a:r>
              <a:rPr lang="en-US" sz="1600">
                <a:solidFill>
                  <a:srgbClr val="FFFFFF"/>
                </a:solidFill>
                <a:latin typeface="Arial"/>
                <a:ea typeface="Arial"/>
                <a:cs typeface="Arial"/>
                <a:sym typeface="Arial"/>
              </a:rPr>
              <a:t>Build, release, run</a:t>
            </a:r>
          </a:p>
          <a:p>
            <a:pPr indent="-342900" lvl="0" marL="342900" marR="0" rtl="0" algn="l">
              <a:spcBef>
                <a:spcPts val="0"/>
              </a:spcBef>
              <a:buClr>
                <a:srgbClr val="FFFFFF"/>
              </a:buClr>
              <a:buSzPct val="100000"/>
              <a:buFont typeface="Arial"/>
              <a:buAutoNum type="arabicPeriod"/>
            </a:pPr>
            <a:r>
              <a:rPr lang="en-US" sz="1600">
                <a:solidFill>
                  <a:srgbClr val="FFFFFF"/>
                </a:solidFill>
                <a:latin typeface="Arial"/>
                <a:ea typeface="Arial"/>
                <a:cs typeface="Arial"/>
                <a:sym typeface="Arial"/>
              </a:rPr>
              <a:t>Processes</a:t>
            </a:r>
          </a:p>
          <a:p>
            <a:pPr indent="-342900" lvl="0" marL="342900" marR="0" rtl="0" algn="l">
              <a:spcBef>
                <a:spcPts val="0"/>
              </a:spcBef>
              <a:buClr>
                <a:srgbClr val="FFFFFF"/>
              </a:buClr>
              <a:buSzPct val="100000"/>
              <a:buFont typeface="Arial"/>
              <a:buAutoNum type="arabicPeriod"/>
            </a:pPr>
            <a:r>
              <a:rPr lang="en-US" sz="1600">
                <a:solidFill>
                  <a:srgbClr val="FFFFFF"/>
                </a:solidFill>
                <a:latin typeface="Arial"/>
                <a:ea typeface="Arial"/>
                <a:cs typeface="Arial"/>
                <a:sym typeface="Arial"/>
              </a:rPr>
              <a:t>Port binding</a:t>
            </a:r>
          </a:p>
          <a:p>
            <a:pPr indent="-342900" lvl="0" marL="342900" marR="0" rtl="0" algn="l">
              <a:spcBef>
                <a:spcPts val="0"/>
              </a:spcBef>
              <a:buClr>
                <a:srgbClr val="FFFFFF"/>
              </a:buClr>
              <a:buSzPct val="100000"/>
              <a:buFont typeface="Arial"/>
              <a:buAutoNum type="arabicPeriod"/>
            </a:pPr>
            <a:r>
              <a:rPr lang="en-US" sz="1600">
                <a:solidFill>
                  <a:srgbClr val="FFFFFF"/>
                </a:solidFill>
                <a:latin typeface="Arial"/>
                <a:ea typeface="Arial"/>
                <a:cs typeface="Arial"/>
                <a:sym typeface="Arial"/>
              </a:rPr>
              <a:t>Concurrency</a:t>
            </a:r>
          </a:p>
          <a:p>
            <a:pPr indent="-342900" lvl="0" marL="342900" marR="0" rtl="0" algn="l">
              <a:spcBef>
                <a:spcPts val="0"/>
              </a:spcBef>
              <a:buClr>
                <a:srgbClr val="FFFFFF"/>
              </a:buClr>
              <a:buSzPct val="100000"/>
              <a:buFont typeface="Arial"/>
              <a:buAutoNum type="arabicPeriod"/>
            </a:pPr>
            <a:r>
              <a:rPr lang="en-US" sz="1600">
                <a:solidFill>
                  <a:srgbClr val="FFFFFF"/>
                </a:solidFill>
                <a:latin typeface="Arial"/>
                <a:ea typeface="Arial"/>
                <a:cs typeface="Arial"/>
                <a:sym typeface="Arial"/>
              </a:rPr>
              <a:t>Disposability</a:t>
            </a:r>
          </a:p>
          <a:p>
            <a:pPr indent="-342900" lvl="0" marL="342900" marR="0" rtl="0" algn="l">
              <a:spcBef>
                <a:spcPts val="0"/>
              </a:spcBef>
              <a:buClr>
                <a:srgbClr val="FFFFFF"/>
              </a:buClr>
              <a:buSzPct val="100000"/>
              <a:buFont typeface="Arial"/>
              <a:buAutoNum type="arabicPeriod"/>
            </a:pPr>
            <a:r>
              <a:rPr lang="en-US" sz="1600">
                <a:solidFill>
                  <a:srgbClr val="FFFFFF"/>
                </a:solidFill>
                <a:latin typeface="Arial"/>
                <a:ea typeface="Arial"/>
                <a:cs typeface="Arial"/>
                <a:sym typeface="Arial"/>
              </a:rPr>
              <a:t>Dev/prod parity</a:t>
            </a:r>
          </a:p>
          <a:p>
            <a:pPr indent="-342900" lvl="0" marL="342900" marR="0" rtl="0" algn="l">
              <a:spcBef>
                <a:spcPts val="0"/>
              </a:spcBef>
              <a:buClr>
                <a:srgbClr val="FFFFFF"/>
              </a:buClr>
              <a:buSzPct val="100000"/>
              <a:buFont typeface="Arial"/>
              <a:buAutoNum type="arabicPeriod"/>
            </a:pPr>
            <a:r>
              <a:rPr lang="en-US" sz="1600">
                <a:solidFill>
                  <a:srgbClr val="FFFFFF"/>
                </a:solidFill>
                <a:latin typeface="Arial"/>
                <a:ea typeface="Arial"/>
                <a:cs typeface="Arial"/>
                <a:sym typeface="Arial"/>
              </a:rPr>
              <a:t>Logs</a:t>
            </a:r>
          </a:p>
          <a:p>
            <a:pPr indent="-342900" lvl="0" marL="342900" marR="0" rtl="0" algn="l">
              <a:spcBef>
                <a:spcPts val="0"/>
              </a:spcBef>
              <a:buClr>
                <a:srgbClr val="FFFFFF"/>
              </a:buClr>
              <a:buSzPct val="100000"/>
              <a:buFont typeface="Arial"/>
              <a:buAutoNum type="arabicPeriod"/>
            </a:pPr>
            <a:r>
              <a:rPr lang="en-US" sz="1600">
                <a:solidFill>
                  <a:srgbClr val="FFFFFF"/>
                </a:solidFill>
                <a:latin typeface="Arial"/>
                <a:ea typeface="Arial"/>
                <a:cs typeface="Arial"/>
                <a:sym typeface="Arial"/>
              </a:rPr>
              <a:t>Admin processes</a:t>
            </a:r>
          </a:p>
        </p:txBody>
      </p:sp>
      <p:sp>
        <p:nvSpPr>
          <p:cNvPr id="403" name="Shape 403"/>
          <p:cNvSpPr/>
          <p:nvPr/>
        </p:nvSpPr>
        <p:spPr>
          <a:xfrm>
            <a:off x="4963051" y="2391505"/>
            <a:ext cx="2788200" cy="975259"/>
          </a:xfrm>
          <a:prstGeom prst="rect">
            <a:avLst/>
          </a:prstGeom>
          <a:solidFill>
            <a:schemeClr val="accent1"/>
          </a:solidFill>
          <a:ln cap="flat" cmpd="sng" w="38100">
            <a:solidFill>
              <a:schemeClr val="lt1"/>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spcBef>
                <a:spcPts val="0"/>
              </a:spcBef>
              <a:buSzPct val="25000"/>
              <a:buNone/>
            </a:pPr>
            <a:r>
              <a:rPr b="1" lang="en-US" sz="1400">
                <a:solidFill>
                  <a:srgbClr val="FFFFFF"/>
                </a:solidFill>
                <a:latin typeface="Arial"/>
                <a:ea typeface="Arial"/>
                <a:cs typeface="Arial"/>
                <a:sym typeface="Arial"/>
              </a:rPr>
              <a:t>Cloud Platform</a:t>
            </a:r>
          </a:p>
        </p:txBody>
      </p:sp>
      <p:sp>
        <p:nvSpPr>
          <p:cNvPr id="404" name="Shape 404"/>
          <p:cNvSpPr/>
          <p:nvPr/>
        </p:nvSpPr>
        <p:spPr>
          <a:xfrm>
            <a:off x="5089057" y="1709259"/>
            <a:ext cx="753061" cy="639830"/>
          </a:xfrm>
          <a:prstGeom prst="roundRect">
            <a:avLst>
              <a:gd fmla="val 16667" name="adj"/>
            </a:avLst>
          </a:prstGeom>
          <a:solidFill>
            <a:srgbClr val="F2F2F2"/>
          </a:solidFill>
          <a:ln cap="flat" cmpd="sng" w="9525">
            <a:solidFill>
              <a:srgbClr val="4A7DBA"/>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FFFFFF"/>
              </a:solidFill>
              <a:latin typeface="Arial"/>
              <a:ea typeface="Arial"/>
              <a:cs typeface="Arial"/>
              <a:sym typeface="Arial"/>
            </a:endParaRPr>
          </a:p>
        </p:txBody>
      </p:sp>
      <p:pic>
        <p:nvPicPr>
          <p:cNvPr id="405" name="Shape 405"/>
          <p:cNvPicPr preferRelativeResize="0"/>
          <p:nvPr/>
        </p:nvPicPr>
        <p:blipFill rotWithShape="1">
          <a:blip r:embed="rId3">
            <a:alphaModFix/>
          </a:blip>
          <a:srcRect b="0" l="0" r="0" t="0"/>
          <a:stretch/>
        </p:blipFill>
        <p:spPr>
          <a:xfrm>
            <a:off x="5324539" y="1890121"/>
            <a:ext cx="292100" cy="279399"/>
          </a:xfrm>
          <a:prstGeom prst="rect">
            <a:avLst/>
          </a:prstGeom>
          <a:noFill/>
          <a:ln>
            <a:noFill/>
          </a:ln>
        </p:spPr>
      </p:pic>
      <p:sp>
        <p:nvSpPr>
          <p:cNvPr id="406" name="Shape 406"/>
          <p:cNvSpPr/>
          <p:nvPr/>
        </p:nvSpPr>
        <p:spPr>
          <a:xfrm>
            <a:off x="5923064" y="1709259"/>
            <a:ext cx="753061" cy="639830"/>
          </a:xfrm>
          <a:prstGeom prst="roundRect">
            <a:avLst>
              <a:gd fmla="val 16667" name="adj"/>
            </a:avLst>
          </a:prstGeom>
          <a:solidFill>
            <a:srgbClr val="F2F2F2"/>
          </a:solidFill>
          <a:ln cap="flat" cmpd="sng" w="9525">
            <a:solidFill>
              <a:srgbClr val="4A7DBA"/>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FFFFFF"/>
              </a:solidFill>
              <a:latin typeface="Arial"/>
              <a:ea typeface="Arial"/>
              <a:cs typeface="Arial"/>
              <a:sym typeface="Arial"/>
            </a:endParaRPr>
          </a:p>
        </p:txBody>
      </p:sp>
      <p:pic>
        <p:nvPicPr>
          <p:cNvPr id="407" name="Shape 407"/>
          <p:cNvPicPr preferRelativeResize="0"/>
          <p:nvPr/>
        </p:nvPicPr>
        <p:blipFill rotWithShape="1">
          <a:blip r:embed="rId3">
            <a:alphaModFix/>
          </a:blip>
          <a:srcRect b="0" l="0" r="0" t="0"/>
          <a:stretch/>
        </p:blipFill>
        <p:spPr>
          <a:xfrm>
            <a:off x="6158546" y="1890121"/>
            <a:ext cx="292100" cy="279399"/>
          </a:xfrm>
          <a:prstGeom prst="rect">
            <a:avLst/>
          </a:prstGeom>
          <a:noFill/>
          <a:ln>
            <a:noFill/>
          </a:ln>
        </p:spPr>
      </p:pic>
      <p:sp>
        <p:nvSpPr>
          <p:cNvPr id="408" name="Shape 408"/>
          <p:cNvSpPr/>
          <p:nvPr/>
        </p:nvSpPr>
        <p:spPr>
          <a:xfrm>
            <a:off x="6765611" y="1707015"/>
            <a:ext cx="753061" cy="639830"/>
          </a:xfrm>
          <a:prstGeom prst="roundRect">
            <a:avLst>
              <a:gd fmla="val 16667" name="adj"/>
            </a:avLst>
          </a:prstGeom>
          <a:solidFill>
            <a:srgbClr val="F2F2F2"/>
          </a:solidFill>
          <a:ln cap="flat" cmpd="sng" w="9525">
            <a:solidFill>
              <a:srgbClr val="4A7DBA"/>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FFFFFF"/>
              </a:solidFill>
              <a:latin typeface="Arial"/>
              <a:ea typeface="Arial"/>
              <a:cs typeface="Arial"/>
              <a:sym typeface="Arial"/>
            </a:endParaRPr>
          </a:p>
        </p:txBody>
      </p:sp>
      <p:pic>
        <p:nvPicPr>
          <p:cNvPr id="409" name="Shape 409"/>
          <p:cNvPicPr preferRelativeResize="0"/>
          <p:nvPr/>
        </p:nvPicPr>
        <p:blipFill rotWithShape="1">
          <a:blip r:embed="rId3">
            <a:alphaModFix/>
          </a:blip>
          <a:srcRect b="0" l="0" r="0" t="0"/>
          <a:stretch/>
        </p:blipFill>
        <p:spPr>
          <a:xfrm>
            <a:off x="7001093" y="1887875"/>
            <a:ext cx="292100" cy="279399"/>
          </a:xfrm>
          <a:prstGeom prst="rect">
            <a:avLst/>
          </a:prstGeom>
          <a:noFill/>
          <a:ln>
            <a:noFill/>
          </a:ln>
        </p:spPr>
      </p:pic>
      <p:sp>
        <p:nvSpPr>
          <p:cNvPr id="410" name="Shape 410"/>
          <p:cNvSpPr/>
          <p:nvPr/>
        </p:nvSpPr>
        <p:spPr>
          <a:xfrm>
            <a:off x="5878103" y="1401483"/>
            <a:ext cx="673568"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rgbClr val="FFFFFF"/>
                </a:solidFill>
                <a:latin typeface="Arial"/>
                <a:ea typeface="Arial"/>
                <a:cs typeface="Arial"/>
                <a:sym typeface="Arial"/>
              </a:rPr>
              <a:t>APPS</a:t>
            </a:r>
          </a:p>
        </p:txBody>
      </p:sp>
      <p:sp>
        <p:nvSpPr>
          <p:cNvPr id="411" name="Shape 411"/>
          <p:cNvSpPr/>
          <p:nvPr/>
        </p:nvSpPr>
        <p:spPr>
          <a:xfrm>
            <a:off x="366712" y="4245262"/>
            <a:ext cx="4980851"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008881"/>
                </a:solidFill>
                <a:latin typeface="Arial"/>
                <a:ea typeface="Arial"/>
                <a:cs typeface="Arial"/>
                <a:sym typeface="Arial"/>
              </a:rPr>
              <a:t>Architectural and development practices – http://12factor.net</a:t>
            </a:r>
          </a:p>
        </p:txBody>
      </p:sp>
      <p:sp>
        <p:nvSpPr>
          <p:cNvPr id="412" name="Shape 412"/>
          <p:cNvSpPr/>
          <p:nvPr/>
        </p:nvSpPr>
        <p:spPr>
          <a:xfrm>
            <a:off x="3894964" y="2208968"/>
            <a:ext cx="825866"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FFFFFF"/>
                </a:solidFill>
                <a:latin typeface="Arial"/>
                <a:ea typeface="Arial"/>
                <a:cs typeface="Arial"/>
                <a:sym typeface="Arial"/>
              </a:rPr>
              <a:t>contract</a:t>
            </a: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0" st="0"/>
                                            </p:txEl>
                                          </p:spTgt>
                                        </p:tgtEl>
                                        <p:attrNameLst>
                                          <p:attrName>style.visibility</p:attrName>
                                        </p:attrNameLst>
                                      </p:cBhvr>
                                      <p:to>
                                        <p:strVal val="visible"/>
                                      </p:to>
                                    </p:set>
                                    <p:animEffect filter="fade" transition="in">
                                      <p:cBhvr>
                                        <p:cTn dur="500"/>
                                        <p:tgtEl>
                                          <p:spTgt spid="4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1" st="1"/>
                                            </p:txEl>
                                          </p:spTgt>
                                        </p:tgtEl>
                                        <p:attrNameLst>
                                          <p:attrName>style.visibility</p:attrName>
                                        </p:attrNameLst>
                                      </p:cBhvr>
                                      <p:to>
                                        <p:strVal val="visible"/>
                                      </p:to>
                                    </p:set>
                                    <p:animEffect filter="fade" transition="in">
                                      <p:cBhvr>
                                        <p:cTn dur="500"/>
                                        <p:tgtEl>
                                          <p:spTgt spid="4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2" st="2"/>
                                            </p:txEl>
                                          </p:spTgt>
                                        </p:tgtEl>
                                        <p:attrNameLst>
                                          <p:attrName>style.visibility</p:attrName>
                                        </p:attrNameLst>
                                      </p:cBhvr>
                                      <p:to>
                                        <p:strVal val="visible"/>
                                      </p:to>
                                    </p:set>
                                    <p:animEffect filter="fade" transition="in">
                                      <p:cBhvr>
                                        <p:cTn dur="500"/>
                                        <p:tgtEl>
                                          <p:spTgt spid="4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3" st="3"/>
                                            </p:txEl>
                                          </p:spTgt>
                                        </p:tgtEl>
                                        <p:attrNameLst>
                                          <p:attrName>style.visibility</p:attrName>
                                        </p:attrNameLst>
                                      </p:cBhvr>
                                      <p:to>
                                        <p:strVal val="visible"/>
                                      </p:to>
                                    </p:set>
                                    <p:animEffect filter="fade" transition="in">
                                      <p:cBhvr>
                                        <p:cTn dur="500"/>
                                        <p:tgtEl>
                                          <p:spTgt spid="4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4" st="4"/>
                                            </p:txEl>
                                          </p:spTgt>
                                        </p:tgtEl>
                                        <p:attrNameLst>
                                          <p:attrName>style.visibility</p:attrName>
                                        </p:attrNameLst>
                                      </p:cBhvr>
                                      <p:to>
                                        <p:strVal val="visible"/>
                                      </p:to>
                                    </p:set>
                                    <p:animEffect filter="fade" transition="in">
                                      <p:cBhvr>
                                        <p:cTn dur="500"/>
                                        <p:tgtEl>
                                          <p:spTgt spid="40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5" st="5"/>
                                            </p:txEl>
                                          </p:spTgt>
                                        </p:tgtEl>
                                        <p:attrNameLst>
                                          <p:attrName>style.visibility</p:attrName>
                                        </p:attrNameLst>
                                      </p:cBhvr>
                                      <p:to>
                                        <p:strVal val="visible"/>
                                      </p:to>
                                    </p:set>
                                    <p:animEffect filter="fade" transition="in">
                                      <p:cBhvr>
                                        <p:cTn dur="500"/>
                                        <p:tgtEl>
                                          <p:spTgt spid="40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6" st="6"/>
                                            </p:txEl>
                                          </p:spTgt>
                                        </p:tgtEl>
                                        <p:attrNameLst>
                                          <p:attrName>style.visibility</p:attrName>
                                        </p:attrNameLst>
                                      </p:cBhvr>
                                      <p:to>
                                        <p:strVal val="visible"/>
                                      </p:to>
                                    </p:set>
                                    <p:animEffect filter="fade" transition="in">
                                      <p:cBhvr>
                                        <p:cTn dur="500"/>
                                        <p:tgtEl>
                                          <p:spTgt spid="40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7" st="7"/>
                                            </p:txEl>
                                          </p:spTgt>
                                        </p:tgtEl>
                                        <p:attrNameLst>
                                          <p:attrName>style.visibility</p:attrName>
                                        </p:attrNameLst>
                                      </p:cBhvr>
                                      <p:to>
                                        <p:strVal val="visible"/>
                                      </p:to>
                                    </p:set>
                                    <p:animEffect filter="fade" transition="in">
                                      <p:cBhvr>
                                        <p:cTn dur="500"/>
                                        <p:tgtEl>
                                          <p:spTgt spid="40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8" st="8"/>
                                            </p:txEl>
                                          </p:spTgt>
                                        </p:tgtEl>
                                        <p:attrNameLst>
                                          <p:attrName>style.visibility</p:attrName>
                                        </p:attrNameLst>
                                      </p:cBhvr>
                                      <p:to>
                                        <p:strVal val="visible"/>
                                      </p:to>
                                    </p:set>
                                    <p:animEffect filter="fade" transition="in">
                                      <p:cBhvr>
                                        <p:cTn dur="500"/>
                                        <p:tgtEl>
                                          <p:spTgt spid="40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9" st="9"/>
                                            </p:txEl>
                                          </p:spTgt>
                                        </p:tgtEl>
                                        <p:attrNameLst>
                                          <p:attrName>style.visibility</p:attrName>
                                        </p:attrNameLst>
                                      </p:cBhvr>
                                      <p:to>
                                        <p:strVal val="visible"/>
                                      </p:to>
                                    </p:set>
                                    <p:animEffect filter="fade" transition="in">
                                      <p:cBhvr>
                                        <p:cTn dur="500"/>
                                        <p:tgtEl>
                                          <p:spTgt spid="40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10" st="10"/>
                                            </p:txEl>
                                          </p:spTgt>
                                        </p:tgtEl>
                                        <p:attrNameLst>
                                          <p:attrName>style.visibility</p:attrName>
                                        </p:attrNameLst>
                                      </p:cBhvr>
                                      <p:to>
                                        <p:strVal val="visible"/>
                                      </p:to>
                                    </p:set>
                                    <p:animEffect filter="fade" transition="in">
                                      <p:cBhvr>
                                        <p:cTn dur="500"/>
                                        <p:tgtEl>
                                          <p:spTgt spid="40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11" st="11"/>
                                            </p:txEl>
                                          </p:spTgt>
                                        </p:tgtEl>
                                        <p:attrNameLst>
                                          <p:attrName>style.visibility</p:attrName>
                                        </p:attrNameLst>
                                      </p:cBhvr>
                                      <p:to>
                                        <p:strVal val="visible"/>
                                      </p:to>
                                    </p:set>
                                    <p:animEffect filter="fade" transition="in">
                                      <p:cBhvr>
                                        <p:cTn dur="500"/>
                                        <p:tgtEl>
                                          <p:spTgt spid="402">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416" name="Shape 416"/>
        <p:cNvGrpSpPr/>
        <p:nvPr/>
      </p:nvGrpSpPr>
      <p:grpSpPr>
        <a:xfrm>
          <a:off x="0" y="0"/>
          <a:ext cx="0" cy="0"/>
          <a:chOff x="0" y="0"/>
          <a:chExt cx="0" cy="0"/>
        </a:xfrm>
      </p:grpSpPr>
      <p:sp>
        <p:nvSpPr>
          <p:cNvPr id="417" name="Shape 417"/>
          <p:cNvSpPr txBox="1"/>
          <p:nvPr>
            <p:ph idx="12" type="sldNum"/>
          </p:nvPr>
        </p:nvSpPr>
        <p:spPr>
          <a:xfrm>
            <a:off x="48247" y="48614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418" name="Shape 418"/>
          <p:cNvSpPr txBox="1"/>
          <p:nvPr/>
        </p:nvSpPr>
        <p:spPr>
          <a:xfrm>
            <a:off x="113721" y="149918"/>
            <a:ext cx="8796928" cy="47444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79646"/>
              </a:buClr>
              <a:buSzPct val="25000"/>
              <a:buFont typeface="Arial"/>
              <a:buNone/>
            </a:pPr>
            <a:r>
              <a:rPr b="0" i="0" lang="en-US" sz="3200" u="none" cap="none" strike="noStrike">
                <a:solidFill>
                  <a:srgbClr val="F79646"/>
                </a:solidFill>
                <a:latin typeface="Arial"/>
                <a:ea typeface="Arial"/>
                <a:cs typeface="Arial"/>
                <a:sym typeface="Arial"/>
              </a:rPr>
              <a:t>Characteristics of Cloud Native Architectures</a:t>
            </a:r>
          </a:p>
        </p:txBody>
      </p:sp>
      <p:sp>
        <p:nvSpPr>
          <p:cNvPr id="419" name="Shape 419"/>
          <p:cNvSpPr txBox="1"/>
          <p:nvPr/>
        </p:nvSpPr>
        <p:spPr>
          <a:xfrm>
            <a:off x="415714" y="888158"/>
            <a:ext cx="7706083" cy="4247146"/>
          </a:xfrm>
          <a:prstGeom prst="rect">
            <a:avLst/>
          </a:prstGeom>
          <a:noFill/>
          <a:ln>
            <a:noFill/>
          </a:ln>
        </p:spPr>
        <p:txBody>
          <a:bodyPr anchorCtr="0" anchor="t" bIns="91425" lIns="91425" rIns="91425" tIns="91425">
            <a:noAutofit/>
          </a:bodyPr>
          <a:lstStyle/>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Twelve Factor Apps (</a:t>
            </a:r>
            <a:r>
              <a:rPr b="0" i="0" lang="en-US" sz="2800" u="sng" cap="none" strike="noStrike">
                <a:solidFill>
                  <a:schemeClr val="hlink"/>
                </a:solidFill>
                <a:latin typeface="Arial"/>
                <a:ea typeface="Arial"/>
                <a:cs typeface="Arial"/>
                <a:sym typeface="Arial"/>
                <a:hlinkClick r:id="rId3"/>
              </a:rPr>
              <a:t>http://12factor.net/</a:t>
            </a:r>
            <a:r>
              <a:rPr b="0" i="0" lang="en-US" sz="2800" u="none" cap="none" strike="noStrike">
                <a:solidFill>
                  <a:srgbClr val="7F7F7F"/>
                </a:solidFill>
                <a:latin typeface="Arial"/>
                <a:ea typeface="Arial"/>
                <a:cs typeface="Arial"/>
                <a:sym typeface="Arial"/>
              </a:rPr>
              <a:t>)</a:t>
            </a:r>
          </a:p>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Microservices</a:t>
            </a:r>
          </a:p>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DevOps</a:t>
            </a:r>
          </a:p>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Self-Service agile infrastructure</a:t>
            </a:r>
          </a:p>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API-based collaboration</a:t>
            </a:r>
          </a:p>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Anti-fragility</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424" name="Shape 424"/>
        <p:cNvGrpSpPr/>
        <p:nvPr/>
      </p:nvGrpSpPr>
      <p:grpSpPr>
        <a:xfrm>
          <a:off x="0" y="0"/>
          <a:ext cx="0" cy="0"/>
          <a:chOff x="0" y="0"/>
          <a:chExt cx="0" cy="0"/>
        </a:xfrm>
      </p:grpSpPr>
      <p:sp>
        <p:nvSpPr>
          <p:cNvPr id="425" name="Shape 425"/>
          <p:cNvSpPr txBox="1"/>
          <p:nvPr>
            <p:ph idx="12" type="sldNum"/>
          </p:nvPr>
        </p:nvSpPr>
        <p:spPr>
          <a:xfrm>
            <a:off x="48247" y="48614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grpSp>
        <p:nvGrpSpPr>
          <p:cNvPr id="426" name="Shape 426"/>
          <p:cNvGrpSpPr/>
          <p:nvPr/>
        </p:nvGrpSpPr>
        <p:grpSpPr>
          <a:xfrm>
            <a:off x="4214502" y="430622"/>
            <a:ext cx="714995" cy="685799"/>
            <a:chOff x="4307344" y="912290"/>
            <a:chExt cx="714995" cy="685799"/>
          </a:xfrm>
        </p:grpSpPr>
        <p:grpSp>
          <p:nvGrpSpPr>
            <p:cNvPr id="427" name="Shape 427"/>
            <p:cNvGrpSpPr/>
            <p:nvPr/>
          </p:nvGrpSpPr>
          <p:grpSpPr>
            <a:xfrm>
              <a:off x="4336539" y="912290"/>
              <a:ext cx="685800" cy="685799"/>
              <a:chOff x="3248117" y="503585"/>
              <a:chExt cx="538374" cy="496282"/>
            </a:xfrm>
          </p:grpSpPr>
          <p:sp>
            <p:nvSpPr>
              <p:cNvPr id="428" name="Shape 428"/>
              <p:cNvSpPr/>
              <p:nvPr/>
            </p:nvSpPr>
            <p:spPr>
              <a:xfrm>
                <a:off x="3326646" y="583862"/>
                <a:ext cx="459846" cy="416004"/>
              </a:xfrm>
              <a:prstGeom prst="rect">
                <a:avLst/>
              </a:prstGeom>
              <a:solidFill>
                <a:srgbClr val="162128"/>
              </a:solidFill>
              <a:ln cap="flat" cmpd="sng" w="19050">
                <a:solidFill>
                  <a:schemeClr val="lt1"/>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29" name="Shape 429"/>
              <p:cNvSpPr/>
              <p:nvPr/>
            </p:nvSpPr>
            <p:spPr>
              <a:xfrm>
                <a:off x="3286500" y="547372"/>
                <a:ext cx="459846" cy="416004"/>
              </a:xfrm>
              <a:prstGeom prst="rect">
                <a:avLst/>
              </a:prstGeom>
              <a:solidFill>
                <a:srgbClr val="162128"/>
              </a:solidFill>
              <a:ln cap="flat" cmpd="sng" w="19050">
                <a:solidFill>
                  <a:schemeClr val="lt1"/>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30" name="Shape 430"/>
              <p:cNvSpPr/>
              <p:nvPr/>
            </p:nvSpPr>
            <p:spPr>
              <a:xfrm>
                <a:off x="3248117" y="503585"/>
                <a:ext cx="459846" cy="416004"/>
              </a:xfrm>
              <a:prstGeom prst="rect">
                <a:avLst/>
              </a:prstGeom>
              <a:solidFill>
                <a:srgbClr val="162128"/>
              </a:solidFill>
              <a:ln cap="flat" cmpd="sng" w="19050">
                <a:solidFill>
                  <a:schemeClr val="lt1"/>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sp>
          <p:nvSpPr>
            <p:cNvPr id="431" name="Shape 431"/>
            <p:cNvSpPr txBox="1"/>
            <p:nvPr/>
          </p:nvSpPr>
          <p:spPr>
            <a:xfrm>
              <a:off x="4307344" y="1023224"/>
              <a:ext cx="652342" cy="3385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600">
                  <a:solidFill>
                    <a:srgbClr val="FFFFFF"/>
                  </a:solidFill>
                  <a:latin typeface="Arial"/>
                  <a:ea typeface="Arial"/>
                  <a:cs typeface="Arial"/>
                  <a:sym typeface="Arial"/>
                </a:rPr>
                <a:t>Apps</a:t>
              </a:r>
            </a:p>
          </p:txBody>
        </p:sp>
      </p:grpSp>
      <p:cxnSp>
        <p:nvCxnSpPr>
          <p:cNvPr id="432" name="Shape 432"/>
          <p:cNvCxnSpPr/>
          <p:nvPr/>
        </p:nvCxnSpPr>
        <p:spPr>
          <a:xfrm>
            <a:off x="0" y="2831738"/>
            <a:ext cx="9144000" cy="0"/>
          </a:xfrm>
          <a:prstGeom prst="straightConnector1">
            <a:avLst/>
          </a:prstGeom>
          <a:noFill/>
          <a:ln cap="flat" cmpd="sng" w="38100">
            <a:solidFill>
              <a:schemeClr val="lt1"/>
            </a:solidFill>
            <a:prstDash val="solid"/>
            <a:round/>
            <a:headEnd len="med" w="med" type="none"/>
            <a:tailEnd len="lg" w="lg" type="stealth"/>
          </a:ln>
          <a:effectLst>
            <a:outerShdw blurRad="39999" rotWithShape="0" dir="5400000" dist="23000">
              <a:srgbClr val="000000">
                <a:alpha val="34901"/>
              </a:srgbClr>
            </a:outerShdw>
          </a:effectLst>
        </p:spPr>
      </p:cxnSp>
      <p:pic>
        <p:nvPicPr>
          <p:cNvPr descr="noun_176842_cc.png" id="433" name="Shape 433"/>
          <p:cNvPicPr preferRelativeResize="0"/>
          <p:nvPr/>
        </p:nvPicPr>
        <p:blipFill rotWithShape="1">
          <a:blip r:embed="rId3">
            <a:alphaModFix/>
          </a:blip>
          <a:srcRect b="17730" l="10580" r="8560" t="0"/>
          <a:stretch/>
        </p:blipFill>
        <p:spPr>
          <a:xfrm flipH="1">
            <a:off x="0" y="2123800"/>
            <a:ext cx="576631" cy="586683"/>
          </a:xfrm>
          <a:prstGeom prst="rect">
            <a:avLst/>
          </a:prstGeom>
          <a:noFill/>
          <a:ln>
            <a:noFill/>
          </a:ln>
        </p:spPr>
      </p:pic>
      <p:pic>
        <p:nvPicPr>
          <p:cNvPr descr="noun_185240_cc.png" id="434" name="Shape 434"/>
          <p:cNvPicPr preferRelativeResize="0"/>
          <p:nvPr/>
        </p:nvPicPr>
        <p:blipFill rotWithShape="1">
          <a:blip r:embed="rId4">
            <a:alphaModFix/>
          </a:blip>
          <a:srcRect b="12992" l="18971" r="18840" t="0"/>
          <a:stretch/>
        </p:blipFill>
        <p:spPr>
          <a:xfrm>
            <a:off x="8653499" y="2116123"/>
            <a:ext cx="424810" cy="594359"/>
          </a:xfrm>
          <a:prstGeom prst="rect">
            <a:avLst/>
          </a:prstGeom>
          <a:noFill/>
          <a:ln>
            <a:noFill/>
          </a:ln>
        </p:spPr>
      </p:pic>
      <p:pic>
        <p:nvPicPr>
          <p:cNvPr descr="noun_428433_cc.png" id="435" name="Shape 435"/>
          <p:cNvPicPr preferRelativeResize="0"/>
          <p:nvPr/>
        </p:nvPicPr>
        <p:blipFill rotWithShape="1">
          <a:blip r:embed="rId5">
            <a:alphaModFix/>
          </a:blip>
          <a:srcRect b="28485" l="9638" r="9536" t="14047"/>
          <a:stretch/>
        </p:blipFill>
        <p:spPr>
          <a:xfrm>
            <a:off x="7948764" y="1487155"/>
            <a:ext cx="835938" cy="594359"/>
          </a:xfrm>
          <a:prstGeom prst="rect">
            <a:avLst/>
          </a:prstGeom>
          <a:noFill/>
          <a:ln>
            <a:noFill/>
          </a:ln>
        </p:spPr>
      </p:pic>
      <p:sp>
        <p:nvSpPr>
          <p:cNvPr id="436" name="Shape 436"/>
          <p:cNvSpPr txBox="1"/>
          <p:nvPr/>
        </p:nvSpPr>
        <p:spPr>
          <a:xfrm>
            <a:off x="999982" y="2397067"/>
            <a:ext cx="6466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Plan</a:t>
            </a:r>
          </a:p>
        </p:txBody>
      </p:sp>
      <p:sp>
        <p:nvSpPr>
          <p:cNvPr id="437" name="Shape 437"/>
          <p:cNvSpPr txBox="1"/>
          <p:nvPr/>
        </p:nvSpPr>
        <p:spPr>
          <a:xfrm>
            <a:off x="2524311" y="2397067"/>
            <a:ext cx="60785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Dev</a:t>
            </a:r>
          </a:p>
        </p:txBody>
      </p:sp>
      <p:sp>
        <p:nvSpPr>
          <p:cNvPr id="438" name="Shape 438"/>
          <p:cNvSpPr txBox="1"/>
          <p:nvPr/>
        </p:nvSpPr>
        <p:spPr>
          <a:xfrm>
            <a:off x="4009832" y="2397067"/>
            <a:ext cx="608008"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Test</a:t>
            </a:r>
          </a:p>
        </p:txBody>
      </p:sp>
      <p:sp>
        <p:nvSpPr>
          <p:cNvPr id="439" name="Shape 439"/>
          <p:cNvSpPr txBox="1"/>
          <p:nvPr/>
        </p:nvSpPr>
        <p:spPr>
          <a:xfrm>
            <a:off x="5495501" y="2397067"/>
            <a:ext cx="903200"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Deploy</a:t>
            </a:r>
          </a:p>
        </p:txBody>
      </p:sp>
      <p:sp>
        <p:nvSpPr>
          <p:cNvPr id="440" name="Shape 440"/>
          <p:cNvSpPr txBox="1"/>
          <p:nvPr/>
        </p:nvSpPr>
        <p:spPr>
          <a:xfrm>
            <a:off x="7276361" y="2397067"/>
            <a:ext cx="1018728"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Operate</a:t>
            </a:r>
          </a:p>
        </p:txBody>
      </p:sp>
      <p:grpSp>
        <p:nvGrpSpPr>
          <p:cNvPr id="441" name="Shape 441"/>
          <p:cNvGrpSpPr/>
          <p:nvPr/>
        </p:nvGrpSpPr>
        <p:grpSpPr>
          <a:xfrm>
            <a:off x="33979" y="664148"/>
            <a:ext cx="9066226" cy="4386297"/>
            <a:chOff x="33979" y="664148"/>
            <a:chExt cx="9066226" cy="4386297"/>
          </a:xfrm>
        </p:grpSpPr>
        <p:sp>
          <p:nvSpPr>
            <p:cNvPr id="442" name="Shape 442"/>
            <p:cNvSpPr/>
            <p:nvPr/>
          </p:nvSpPr>
          <p:spPr>
            <a:xfrm flipH="1" rot="10800000">
              <a:off x="33979" y="664148"/>
              <a:ext cx="9066226" cy="4386297"/>
            </a:xfrm>
            <a:prstGeom prst="blockArc">
              <a:avLst>
                <a:gd fmla="val 10800000" name="adj1"/>
                <a:gd fmla="val 21568072" name="adj2"/>
                <a:gd fmla="val 816" name="adj3"/>
              </a:avLst>
            </a:prstGeom>
            <a:solidFill>
              <a:schemeClr val="lt1"/>
            </a:solidFill>
            <a:ln cap="flat" cmpd="sng" w="9525">
              <a:solidFill>
                <a:srgbClr val="4A7DBA"/>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cxnSp>
          <p:nvCxnSpPr>
            <p:cNvPr id="443" name="Shape 443"/>
            <p:cNvCxnSpPr/>
            <p:nvPr/>
          </p:nvCxnSpPr>
          <p:spPr>
            <a:xfrm rot="10800000">
              <a:off x="52220" y="2848640"/>
              <a:ext cx="6853" cy="165574"/>
            </a:xfrm>
            <a:prstGeom prst="straightConnector1">
              <a:avLst/>
            </a:prstGeom>
            <a:noFill/>
            <a:ln cap="flat" cmpd="sng" w="28575">
              <a:solidFill>
                <a:schemeClr val="lt1"/>
              </a:solidFill>
              <a:prstDash val="solid"/>
              <a:round/>
              <a:headEnd len="med" w="med" type="none"/>
              <a:tailEnd len="lg" w="lg" type="stealth"/>
            </a:ln>
            <a:effectLst>
              <a:outerShdw blurRad="39999" rotWithShape="0" dir="5400000" dist="23000">
                <a:srgbClr val="000000">
                  <a:alpha val="34901"/>
                </a:srgbClr>
              </a:outerShdw>
            </a:effectLst>
          </p:spPr>
        </p:cxnSp>
      </p:grpSp>
      <p:pic>
        <p:nvPicPr>
          <p:cNvPr descr="noun_104090_cc.png" id="444" name="Shape 444"/>
          <p:cNvPicPr preferRelativeResize="0"/>
          <p:nvPr/>
        </p:nvPicPr>
        <p:blipFill rotWithShape="1">
          <a:blip r:embed="rId6">
            <a:alphaModFix/>
          </a:blip>
          <a:srcRect b="17275" l="9638" r="9536" t="2838"/>
          <a:stretch/>
        </p:blipFill>
        <p:spPr>
          <a:xfrm flipH="1">
            <a:off x="4109430" y="3430214"/>
            <a:ext cx="925141" cy="914400"/>
          </a:xfrm>
          <a:prstGeom prst="rect">
            <a:avLst/>
          </a:prstGeom>
          <a:noFill/>
          <a:ln>
            <a:noFill/>
          </a:ln>
        </p:spPr>
      </p:pic>
      <p:pic>
        <p:nvPicPr>
          <p:cNvPr descr="noun_442791_cc.png" id="445" name="Shape 445"/>
          <p:cNvPicPr preferRelativeResize="0"/>
          <p:nvPr/>
        </p:nvPicPr>
        <p:blipFill rotWithShape="1">
          <a:blip r:embed="rId7">
            <a:alphaModFix/>
          </a:blip>
          <a:srcRect b="15815" l="5582" r="5440" t="1560"/>
          <a:stretch/>
        </p:blipFill>
        <p:spPr>
          <a:xfrm>
            <a:off x="3497028" y="1422112"/>
            <a:ext cx="846700" cy="786235"/>
          </a:xfrm>
          <a:prstGeom prst="rect">
            <a:avLst/>
          </a:prstGeom>
          <a:noFill/>
          <a:ln>
            <a:noFill/>
          </a:ln>
        </p:spPr>
      </p:pic>
      <p:sp>
        <p:nvSpPr>
          <p:cNvPr id="446" name="Shape 446"/>
          <p:cNvSpPr txBox="1"/>
          <p:nvPr/>
        </p:nvSpPr>
        <p:spPr>
          <a:xfrm>
            <a:off x="4574353" y="1637176"/>
            <a:ext cx="126894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6+ Months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5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500"/>
                                        <p:tgtEl>
                                          <p:spTgt spid="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500"/>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5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5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500"/>
                                        <p:tgtEl>
                                          <p:spTgt spid="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5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5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500"/>
                                        <p:tgtEl>
                                          <p:spTgt spid="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500"/>
                                        <p:tgtEl>
                                          <p:spTgt spid="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5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500"/>
                                        <p:tgtEl>
                                          <p:spTgt spid="4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500"/>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500"/>
                                        <p:tgtEl>
                                          <p:spTgt spid="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451" name="Shape 451"/>
        <p:cNvGrpSpPr/>
        <p:nvPr/>
      </p:nvGrpSpPr>
      <p:grpSpPr>
        <a:xfrm>
          <a:off x="0" y="0"/>
          <a:ext cx="0" cy="0"/>
          <a:chOff x="0" y="0"/>
          <a:chExt cx="0" cy="0"/>
        </a:xfrm>
      </p:grpSpPr>
      <p:sp>
        <p:nvSpPr>
          <p:cNvPr id="452" name="Shape 452"/>
          <p:cNvSpPr txBox="1"/>
          <p:nvPr>
            <p:ph idx="12" type="sldNum"/>
          </p:nvPr>
        </p:nvSpPr>
        <p:spPr>
          <a:xfrm>
            <a:off x="48247" y="48614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grpSp>
        <p:nvGrpSpPr>
          <p:cNvPr id="453" name="Shape 453"/>
          <p:cNvGrpSpPr/>
          <p:nvPr/>
        </p:nvGrpSpPr>
        <p:grpSpPr>
          <a:xfrm>
            <a:off x="4214502" y="430622"/>
            <a:ext cx="714995" cy="685799"/>
            <a:chOff x="4307344" y="912290"/>
            <a:chExt cx="714995" cy="685799"/>
          </a:xfrm>
        </p:grpSpPr>
        <p:grpSp>
          <p:nvGrpSpPr>
            <p:cNvPr id="454" name="Shape 454"/>
            <p:cNvGrpSpPr/>
            <p:nvPr/>
          </p:nvGrpSpPr>
          <p:grpSpPr>
            <a:xfrm>
              <a:off x="4336539" y="912290"/>
              <a:ext cx="685800" cy="685799"/>
              <a:chOff x="3248117" y="503585"/>
              <a:chExt cx="538374" cy="496282"/>
            </a:xfrm>
          </p:grpSpPr>
          <p:sp>
            <p:nvSpPr>
              <p:cNvPr id="455" name="Shape 455"/>
              <p:cNvSpPr/>
              <p:nvPr/>
            </p:nvSpPr>
            <p:spPr>
              <a:xfrm>
                <a:off x="3326646" y="583862"/>
                <a:ext cx="459846" cy="416004"/>
              </a:xfrm>
              <a:prstGeom prst="rect">
                <a:avLst/>
              </a:prstGeom>
              <a:solidFill>
                <a:srgbClr val="162128"/>
              </a:solidFill>
              <a:ln cap="flat" cmpd="sng" w="19050">
                <a:solidFill>
                  <a:schemeClr val="lt1"/>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6" name="Shape 456"/>
              <p:cNvSpPr/>
              <p:nvPr/>
            </p:nvSpPr>
            <p:spPr>
              <a:xfrm>
                <a:off x="3286500" y="547372"/>
                <a:ext cx="459846" cy="416004"/>
              </a:xfrm>
              <a:prstGeom prst="rect">
                <a:avLst/>
              </a:prstGeom>
              <a:solidFill>
                <a:srgbClr val="162128"/>
              </a:solidFill>
              <a:ln cap="flat" cmpd="sng" w="19050">
                <a:solidFill>
                  <a:schemeClr val="lt1"/>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7" name="Shape 457"/>
              <p:cNvSpPr/>
              <p:nvPr/>
            </p:nvSpPr>
            <p:spPr>
              <a:xfrm>
                <a:off x="3248117" y="503585"/>
                <a:ext cx="459846" cy="416004"/>
              </a:xfrm>
              <a:prstGeom prst="rect">
                <a:avLst/>
              </a:prstGeom>
              <a:solidFill>
                <a:srgbClr val="162128"/>
              </a:solidFill>
              <a:ln cap="flat" cmpd="sng" w="19050">
                <a:solidFill>
                  <a:schemeClr val="lt1"/>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sp>
          <p:nvSpPr>
            <p:cNvPr id="458" name="Shape 458"/>
            <p:cNvSpPr txBox="1"/>
            <p:nvPr/>
          </p:nvSpPr>
          <p:spPr>
            <a:xfrm>
              <a:off x="4307344" y="1023224"/>
              <a:ext cx="652342" cy="3385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600">
                  <a:solidFill>
                    <a:srgbClr val="FFFFFF"/>
                  </a:solidFill>
                  <a:latin typeface="Arial"/>
                  <a:ea typeface="Arial"/>
                  <a:cs typeface="Arial"/>
                  <a:sym typeface="Arial"/>
                </a:rPr>
                <a:t>Apps</a:t>
              </a:r>
            </a:p>
          </p:txBody>
        </p:sp>
      </p:grpSp>
      <p:cxnSp>
        <p:nvCxnSpPr>
          <p:cNvPr id="459" name="Shape 459"/>
          <p:cNvCxnSpPr/>
          <p:nvPr/>
        </p:nvCxnSpPr>
        <p:spPr>
          <a:xfrm>
            <a:off x="0" y="2831738"/>
            <a:ext cx="9144000" cy="0"/>
          </a:xfrm>
          <a:prstGeom prst="straightConnector1">
            <a:avLst/>
          </a:prstGeom>
          <a:noFill/>
          <a:ln cap="flat" cmpd="sng" w="38100">
            <a:solidFill>
              <a:schemeClr val="lt1"/>
            </a:solidFill>
            <a:prstDash val="solid"/>
            <a:round/>
            <a:headEnd len="med" w="med" type="none"/>
            <a:tailEnd len="lg" w="lg" type="stealth"/>
          </a:ln>
          <a:effectLst>
            <a:outerShdw blurRad="39999" rotWithShape="0" dir="5400000" dist="23000">
              <a:srgbClr val="000000">
                <a:alpha val="34901"/>
              </a:srgbClr>
            </a:outerShdw>
          </a:effectLst>
        </p:spPr>
      </p:cxnSp>
      <p:pic>
        <p:nvPicPr>
          <p:cNvPr descr="noun_176842_cc.png" id="460" name="Shape 460"/>
          <p:cNvPicPr preferRelativeResize="0"/>
          <p:nvPr/>
        </p:nvPicPr>
        <p:blipFill rotWithShape="1">
          <a:blip r:embed="rId3">
            <a:alphaModFix/>
          </a:blip>
          <a:srcRect b="17730" l="10580" r="8560" t="0"/>
          <a:stretch/>
        </p:blipFill>
        <p:spPr>
          <a:xfrm flipH="1">
            <a:off x="0" y="2123800"/>
            <a:ext cx="576631" cy="586683"/>
          </a:xfrm>
          <a:prstGeom prst="rect">
            <a:avLst/>
          </a:prstGeom>
          <a:noFill/>
          <a:ln>
            <a:noFill/>
          </a:ln>
        </p:spPr>
      </p:pic>
      <p:pic>
        <p:nvPicPr>
          <p:cNvPr descr="noun_185240_cc.png" id="461" name="Shape 461"/>
          <p:cNvPicPr preferRelativeResize="0"/>
          <p:nvPr/>
        </p:nvPicPr>
        <p:blipFill rotWithShape="1">
          <a:blip r:embed="rId4">
            <a:alphaModFix/>
          </a:blip>
          <a:srcRect b="12992" l="18971" r="18840" t="0"/>
          <a:stretch/>
        </p:blipFill>
        <p:spPr>
          <a:xfrm>
            <a:off x="8653499" y="2116123"/>
            <a:ext cx="424810" cy="594359"/>
          </a:xfrm>
          <a:prstGeom prst="rect">
            <a:avLst/>
          </a:prstGeom>
          <a:noFill/>
          <a:ln>
            <a:noFill/>
          </a:ln>
        </p:spPr>
      </p:pic>
      <p:pic>
        <p:nvPicPr>
          <p:cNvPr descr="noun_428433_cc.png" id="462" name="Shape 462"/>
          <p:cNvPicPr preferRelativeResize="0"/>
          <p:nvPr/>
        </p:nvPicPr>
        <p:blipFill rotWithShape="1">
          <a:blip r:embed="rId5">
            <a:alphaModFix/>
          </a:blip>
          <a:srcRect b="28485" l="9638" r="9536" t="14047"/>
          <a:stretch/>
        </p:blipFill>
        <p:spPr>
          <a:xfrm>
            <a:off x="7948764" y="1487155"/>
            <a:ext cx="835938" cy="594359"/>
          </a:xfrm>
          <a:prstGeom prst="rect">
            <a:avLst/>
          </a:prstGeom>
          <a:noFill/>
          <a:ln>
            <a:noFill/>
          </a:ln>
        </p:spPr>
      </p:pic>
      <p:sp>
        <p:nvSpPr>
          <p:cNvPr id="463" name="Shape 463"/>
          <p:cNvSpPr txBox="1"/>
          <p:nvPr/>
        </p:nvSpPr>
        <p:spPr>
          <a:xfrm>
            <a:off x="999982" y="2397067"/>
            <a:ext cx="6466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Plan</a:t>
            </a:r>
          </a:p>
        </p:txBody>
      </p:sp>
      <p:sp>
        <p:nvSpPr>
          <p:cNvPr id="464" name="Shape 464"/>
          <p:cNvSpPr txBox="1"/>
          <p:nvPr/>
        </p:nvSpPr>
        <p:spPr>
          <a:xfrm>
            <a:off x="2524311" y="2397067"/>
            <a:ext cx="60785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FFFFFF"/>
                </a:solidFill>
                <a:latin typeface="Arial"/>
                <a:ea typeface="Arial"/>
                <a:cs typeface="Arial"/>
                <a:sym typeface="Arial"/>
              </a:rPr>
              <a:t>Dev</a:t>
            </a:r>
          </a:p>
        </p:txBody>
      </p:sp>
      <p:sp>
        <p:nvSpPr>
          <p:cNvPr id="465" name="Shape 465"/>
          <p:cNvSpPr txBox="1"/>
          <p:nvPr/>
        </p:nvSpPr>
        <p:spPr>
          <a:xfrm>
            <a:off x="4009832" y="2397067"/>
            <a:ext cx="608008"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Test</a:t>
            </a:r>
          </a:p>
        </p:txBody>
      </p:sp>
      <p:sp>
        <p:nvSpPr>
          <p:cNvPr id="466" name="Shape 466"/>
          <p:cNvSpPr txBox="1"/>
          <p:nvPr/>
        </p:nvSpPr>
        <p:spPr>
          <a:xfrm>
            <a:off x="5495501" y="2397067"/>
            <a:ext cx="903200"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Deploy</a:t>
            </a:r>
          </a:p>
        </p:txBody>
      </p:sp>
      <p:sp>
        <p:nvSpPr>
          <p:cNvPr id="467" name="Shape 467"/>
          <p:cNvSpPr txBox="1"/>
          <p:nvPr/>
        </p:nvSpPr>
        <p:spPr>
          <a:xfrm>
            <a:off x="7276361" y="2397067"/>
            <a:ext cx="1018728"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Operate</a:t>
            </a:r>
          </a:p>
        </p:txBody>
      </p:sp>
      <p:grpSp>
        <p:nvGrpSpPr>
          <p:cNvPr id="468" name="Shape 468"/>
          <p:cNvGrpSpPr/>
          <p:nvPr/>
        </p:nvGrpSpPr>
        <p:grpSpPr>
          <a:xfrm>
            <a:off x="33979" y="664148"/>
            <a:ext cx="9066226" cy="4386297"/>
            <a:chOff x="33979" y="664148"/>
            <a:chExt cx="9066226" cy="4386297"/>
          </a:xfrm>
        </p:grpSpPr>
        <p:sp>
          <p:nvSpPr>
            <p:cNvPr id="469" name="Shape 469"/>
            <p:cNvSpPr/>
            <p:nvPr/>
          </p:nvSpPr>
          <p:spPr>
            <a:xfrm flipH="1" rot="10800000">
              <a:off x="33979" y="664148"/>
              <a:ext cx="9066226" cy="4386297"/>
            </a:xfrm>
            <a:prstGeom prst="blockArc">
              <a:avLst>
                <a:gd fmla="val 10800000" name="adj1"/>
                <a:gd fmla="val 21568072" name="adj2"/>
                <a:gd fmla="val 816" name="adj3"/>
              </a:avLst>
            </a:prstGeom>
            <a:solidFill>
              <a:schemeClr val="lt1"/>
            </a:solidFill>
            <a:ln cap="flat" cmpd="sng" w="9525">
              <a:solidFill>
                <a:srgbClr val="4A7DBA"/>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cxnSp>
          <p:nvCxnSpPr>
            <p:cNvPr id="470" name="Shape 470"/>
            <p:cNvCxnSpPr/>
            <p:nvPr/>
          </p:nvCxnSpPr>
          <p:spPr>
            <a:xfrm rot="10800000">
              <a:off x="52220" y="2848640"/>
              <a:ext cx="6853" cy="165574"/>
            </a:xfrm>
            <a:prstGeom prst="straightConnector1">
              <a:avLst/>
            </a:prstGeom>
            <a:noFill/>
            <a:ln cap="flat" cmpd="sng" w="28575">
              <a:solidFill>
                <a:schemeClr val="lt1"/>
              </a:solidFill>
              <a:prstDash val="solid"/>
              <a:round/>
              <a:headEnd len="med" w="med" type="none"/>
              <a:tailEnd len="lg" w="lg" type="stealth"/>
            </a:ln>
            <a:effectLst>
              <a:outerShdw blurRad="39999" rotWithShape="0" dir="5400000" dist="23000">
                <a:srgbClr val="000000">
                  <a:alpha val="34901"/>
                </a:srgbClr>
              </a:outerShdw>
            </a:effectLst>
          </p:spPr>
        </p:cxnSp>
      </p:grpSp>
      <p:sp>
        <p:nvSpPr>
          <p:cNvPr id="471" name="Shape 471"/>
          <p:cNvSpPr txBox="1"/>
          <p:nvPr/>
        </p:nvSpPr>
        <p:spPr>
          <a:xfrm>
            <a:off x="2436722" y="1066437"/>
            <a:ext cx="774908"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Agile!</a:t>
            </a:r>
          </a:p>
        </p:txBody>
      </p:sp>
      <p:pic>
        <p:nvPicPr>
          <p:cNvPr descr="noun_29833_cc.png" id="472" name="Shape 472"/>
          <p:cNvPicPr preferRelativeResize="0"/>
          <p:nvPr/>
        </p:nvPicPr>
        <p:blipFill rotWithShape="1">
          <a:blip r:embed="rId6">
            <a:alphaModFix/>
          </a:blip>
          <a:srcRect b="14012" l="8196" r="6104" t="0"/>
          <a:stretch/>
        </p:blipFill>
        <p:spPr>
          <a:xfrm>
            <a:off x="1742728" y="1487155"/>
            <a:ext cx="2196666" cy="2204095"/>
          </a:xfrm>
          <a:prstGeom prst="rect">
            <a:avLst/>
          </a:prstGeom>
          <a:noFill/>
          <a:ln>
            <a:noFill/>
          </a:ln>
        </p:spPr>
      </p:pic>
      <p:sp>
        <p:nvSpPr>
          <p:cNvPr id="473" name="Shape 473"/>
          <p:cNvSpPr txBox="1"/>
          <p:nvPr/>
        </p:nvSpPr>
        <p:spPr>
          <a:xfrm>
            <a:off x="2563013" y="1896850"/>
            <a:ext cx="415498"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CI</a:t>
            </a:r>
          </a:p>
        </p:txBody>
      </p:sp>
      <p:cxnSp>
        <p:nvCxnSpPr>
          <p:cNvPr id="474" name="Shape 474"/>
          <p:cNvCxnSpPr/>
          <p:nvPr/>
        </p:nvCxnSpPr>
        <p:spPr>
          <a:xfrm>
            <a:off x="1458067" y="1116421"/>
            <a:ext cx="0" cy="2941450"/>
          </a:xfrm>
          <a:prstGeom prst="straightConnector1">
            <a:avLst/>
          </a:prstGeom>
          <a:noFill/>
          <a:ln cap="flat" cmpd="sng" w="25400">
            <a:solidFill>
              <a:schemeClr val="lt1"/>
            </a:solidFill>
            <a:prstDash val="dash"/>
            <a:round/>
            <a:headEnd len="med" w="med" type="none"/>
            <a:tailEnd len="med" w="med" type="none"/>
          </a:ln>
          <a:effectLst>
            <a:outerShdw blurRad="39999" rotWithShape="0" dir="5400000" dist="20000">
              <a:srgbClr val="000000">
                <a:alpha val="37647"/>
              </a:srgbClr>
            </a:outerShdw>
          </a:effectLst>
        </p:spPr>
      </p:cxnSp>
      <p:cxnSp>
        <p:nvCxnSpPr>
          <p:cNvPr id="475" name="Shape 475"/>
          <p:cNvCxnSpPr/>
          <p:nvPr/>
        </p:nvCxnSpPr>
        <p:spPr>
          <a:xfrm>
            <a:off x="4214501" y="1116421"/>
            <a:ext cx="0" cy="2941450"/>
          </a:xfrm>
          <a:prstGeom prst="straightConnector1">
            <a:avLst/>
          </a:prstGeom>
          <a:noFill/>
          <a:ln cap="flat" cmpd="sng" w="25400">
            <a:solidFill>
              <a:schemeClr val="lt1"/>
            </a:solidFill>
            <a:prstDash val="dash"/>
            <a:round/>
            <a:headEnd len="med" w="med" type="none"/>
            <a:tailEnd len="med" w="med" type="none"/>
          </a:ln>
          <a:effectLst>
            <a:outerShdw blurRad="39999" rotWithShape="0" dir="5400000" dist="20000">
              <a:srgbClr val="000000">
                <a:alpha val="37647"/>
              </a:srgbClr>
            </a:outerShdw>
          </a:effectLst>
        </p:spPr>
      </p:cxnSp>
      <p:pic>
        <p:nvPicPr>
          <p:cNvPr descr="noun_442791_cc.png" id="476" name="Shape 476"/>
          <p:cNvPicPr preferRelativeResize="0"/>
          <p:nvPr/>
        </p:nvPicPr>
        <p:blipFill rotWithShape="1">
          <a:blip r:embed="rId7">
            <a:alphaModFix/>
          </a:blip>
          <a:srcRect b="15815" l="5582" r="5440" t="1560"/>
          <a:stretch/>
        </p:blipFill>
        <p:spPr>
          <a:xfrm>
            <a:off x="5326980" y="1435769"/>
            <a:ext cx="629339" cy="584397"/>
          </a:xfrm>
          <a:prstGeom prst="rect">
            <a:avLst/>
          </a:prstGeom>
          <a:noFill/>
          <a:ln>
            <a:noFill/>
          </a:ln>
        </p:spPr>
      </p:pic>
      <p:sp>
        <p:nvSpPr>
          <p:cNvPr id="477" name="Shape 477"/>
          <p:cNvSpPr txBox="1"/>
          <p:nvPr/>
        </p:nvSpPr>
        <p:spPr>
          <a:xfrm>
            <a:off x="5956321" y="1536226"/>
            <a:ext cx="126894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6+ Months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5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500"/>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500"/>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500"/>
                                        <p:tgtEl>
                                          <p:spTgt spid="474"/>
                                        </p:tgtEl>
                                      </p:cBhvr>
                                    </p:animEffect>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500"/>
                                        <p:tgtEl>
                                          <p:spTgt spid="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500"/>
                                        <p:tgtEl>
                                          <p:spTgt spid="476"/>
                                        </p:tgtEl>
                                      </p:cBhvr>
                                    </p:animEffect>
                                  </p:childTnLst>
                                </p:cTn>
                              </p:par>
                              <p:par>
                                <p:cTn fill="hold" nodeType="with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500"/>
                                        <p:tgtEl>
                                          <p:spTgt spid="4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482" name="Shape 482"/>
        <p:cNvGrpSpPr/>
        <p:nvPr/>
      </p:nvGrpSpPr>
      <p:grpSpPr>
        <a:xfrm>
          <a:off x="0" y="0"/>
          <a:ext cx="0" cy="0"/>
          <a:chOff x="0" y="0"/>
          <a:chExt cx="0" cy="0"/>
        </a:xfrm>
      </p:grpSpPr>
      <p:sp>
        <p:nvSpPr>
          <p:cNvPr id="483" name="Shape 483"/>
          <p:cNvSpPr txBox="1"/>
          <p:nvPr>
            <p:ph idx="12" type="sldNum"/>
          </p:nvPr>
        </p:nvSpPr>
        <p:spPr>
          <a:xfrm>
            <a:off x="48247" y="48614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grpSp>
        <p:nvGrpSpPr>
          <p:cNvPr id="484" name="Shape 484"/>
          <p:cNvGrpSpPr/>
          <p:nvPr/>
        </p:nvGrpSpPr>
        <p:grpSpPr>
          <a:xfrm>
            <a:off x="4214502" y="430622"/>
            <a:ext cx="714995" cy="685799"/>
            <a:chOff x="4307344" y="912290"/>
            <a:chExt cx="714995" cy="685799"/>
          </a:xfrm>
        </p:grpSpPr>
        <p:grpSp>
          <p:nvGrpSpPr>
            <p:cNvPr id="485" name="Shape 485"/>
            <p:cNvGrpSpPr/>
            <p:nvPr/>
          </p:nvGrpSpPr>
          <p:grpSpPr>
            <a:xfrm>
              <a:off x="4336539" y="912290"/>
              <a:ext cx="685800" cy="685799"/>
              <a:chOff x="3248117" y="503585"/>
              <a:chExt cx="538374" cy="496282"/>
            </a:xfrm>
          </p:grpSpPr>
          <p:sp>
            <p:nvSpPr>
              <p:cNvPr id="486" name="Shape 486"/>
              <p:cNvSpPr/>
              <p:nvPr/>
            </p:nvSpPr>
            <p:spPr>
              <a:xfrm>
                <a:off x="3326646" y="583862"/>
                <a:ext cx="459846" cy="416004"/>
              </a:xfrm>
              <a:prstGeom prst="rect">
                <a:avLst/>
              </a:prstGeom>
              <a:solidFill>
                <a:srgbClr val="162128"/>
              </a:solidFill>
              <a:ln cap="flat" cmpd="sng" w="19050">
                <a:solidFill>
                  <a:schemeClr val="lt1"/>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87" name="Shape 487"/>
              <p:cNvSpPr/>
              <p:nvPr/>
            </p:nvSpPr>
            <p:spPr>
              <a:xfrm>
                <a:off x="3286500" y="547372"/>
                <a:ext cx="459846" cy="416004"/>
              </a:xfrm>
              <a:prstGeom prst="rect">
                <a:avLst/>
              </a:prstGeom>
              <a:solidFill>
                <a:srgbClr val="162128"/>
              </a:solidFill>
              <a:ln cap="flat" cmpd="sng" w="19050">
                <a:solidFill>
                  <a:schemeClr val="lt1"/>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88" name="Shape 488"/>
              <p:cNvSpPr/>
              <p:nvPr/>
            </p:nvSpPr>
            <p:spPr>
              <a:xfrm>
                <a:off x="3248117" y="503585"/>
                <a:ext cx="459846" cy="416004"/>
              </a:xfrm>
              <a:prstGeom prst="rect">
                <a:avLst/>
              </a:prstGeom>
              <a:solidFill>
                <a:srgbClr val="162128"/>
              </a:solidFill>
              <a:ln cap="flat" cmpd="sng" w="19050">
                <a:solidFill>
                  <a:schemeClr val="lt1"/>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sp>
          <p:nvSpPr>
            <p:cNvPr id="489" name="Shape 489"/>
            <p:cNvSpPr txBox="1"/>
            <p:nvPr/>
          </p:nvSpPr>
          <p:spPr>
            <a:xfrm>
              <a:off x="4307344" y="1023224"/>
              <a:ext cx="652342" cy="3385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600">
                  <a:solidFill>
                    <a:srgbClr val="FFFFFF"/>
                  </a:solidFill>
                  <a:latin typeface="Arial"/>
                  <a:ea typeface="Arial"/>
                  <a:cs typeface="Arial"/>
                  <a:sym typeface="Arial"/>
                </a:rPr>
                <a:t>Apps</a:t>
              </a:r>
            </a:p>
          </p:txBody>
        </p:sp>
      </p:grpSp>
      <p:cxnSp>
        <p:nvCxnSpPr>
          <p:cNvPr id="490" name="Shape 490"/>
          <p:cNvCxnSpPr/>
          <p:nvPr/>
        </p:nvCxnSpPr>
        <p:spPr>
          <a:xfrm>
            <a:off x="0" y="2831738"/>
            <a:ext cx="9144000" cy="0"/>
          </a:xfrm>
          <a:prstGeom prst="straightConnector1">
            <a:avLst/>
          </a:prstGeom>
          <a:noFill/>
          <a:ln cap="flat" cmpd="sng" w="38100">
            <a:solidFill>
              <a:schemeClr val="lt1"/>
            </a:solidFill>
            <a:prstDash val="solid"/>
            <a:round/>
            <a:headEnd len="med" w="med" type="none"/>
            <a:tailEnd len="lg" w="lg" type="stealth"/>
          </a:ln>
          <a:effectLst>
            <a:outerShdw blurRad="39999" rotWithShape="0" dir="5400000" dist="23000">
              <a:srgbClr val="000000">
                <a:alpha val="34901"/>
              </a:srgbClr>
            </a:outerShdw>
          </a:effectLst>
        </p:spPr>
      </p:cxnSp>
      <p:pic>
        <p:nvPicPr>
          <p:cNvPr descr="noun_176842_cc.png" id="491" name="Shape 491"/>
          <p:cNvPicPr preferRelativeResize="0"/>
          <p:nvPr/>
        </p:nvPicPr>
        <p:blipFill rotWithShape="1">
          <a:blip r:embed="rId3">
            <a:alphaModFix/>
          </a:blip>
          <a:srcRect b="17730" l="10580" r="8560" t="0"/>
          <a:stretch/>
        </p:blipFill>
        <p:spPr>
          <a:xfrm flipH="1">
            <a:off x="0" y="2123800"/>
            <a:ext cx="576631" cy="586683"/>
          </a:xfrm>
          <a:prstGeom prst="rect">
            <a:avLst/>
          </a:prstGeom>
          <a:noFill/>
          <a:ln>
            <a:noFill/>
          </a:ln>
        </p:spPr>
      </p:pic>
      <p:pic>
        <p:nvPicPr>
          <p:cNvPr descr="noun_185240_cc.png" id="492" name="Shape 492"/>
          <p:cNvPicPr preferRelativeResize="0"/>
          <p:nvPr/>
        </p:nvPicPr>
        <p:blipFill rotWithShape="1">
          <a:blip r:embed="rId4">
            <a:alphaModFix/>
          </a:blip>
          <a:srcRect b="12992" l="18971" r="18840" t="0"/>
          <a:stretch/>
        </p:blipFill>
        <p:spPr>
          <a:xfrm>
            <a:off x="8653499" y="2116123"/>
            <a:ext cx="424810" cy="594359"/>
          </a:xfrm>
          <a:prstGeom prst="rect">
            <a:avLst/>
          </a:prstGeom>
          <a:noFill/>
          <a:ln>
            <a:noFill/>
          </a:ln>
        </p:spPr>
      </p:pic>
      <p:pic>
        <p:nvPicPr>
          <p:cNvPr descr="noun_428433_cc.png" id="493" name="Shape 493"/>
          <p:cNvPicPr preferRelativeResize="0"/>
          <p:nvPr/>
        </p:nvPicPr>
        <p:blipFill rotWithShape="1">
          <a:blip r:embed="rId5">
            <a:alphaModFix/>
          </a:blip>
          <a:srcRect b="28485" l="9638" r="9536" t="14047"/>
          <a:stretch/>
        </p:blipFill>
        <p:spPr>
          <a:xfrm>
            <a:off x="7948764" y="1487155"/>
            <a:ext cx="835938" cy="594359"/>
          </a:xfrm>
          <a:prstGeom prst="rect">
            <a:avLst/>
          </a:prstGeom>
          <a:noFill/>
          <a:ln>
            <a:noFill/>
          </a:ln>
        </p:spPr>
      </p:pic>
      <p:sp>
        <p:nvSpPr>
          <p:cNvPr id="494" name="Shape 494"/>
          <p:cNvSpPr txBox="1"/>
          <p:nvPr/>
        </p:nvSpPr>
        <p:spPr>
          <a:xfrm>
            <a:off x="999982" y="2397067"/>
            <a:ext cx="6466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FFFFFF"/>
                </a:solidFill>
                <a:latin typeface="Arial"/>
                <a:ea typeface="Arial"/>
                <a:cs typeface="Arial"/>
                <a:sym typeface="Arial"/>
              </a:rPr>
              <a:t>Plan</a:t>
            </a:r>
          </a:p>
        </p:txBody>
      </p:sp>
      <p:sp>
        <p:nvSpPr>
          <p:cNvPr id="495" name="Shape 495"/>
          <p:cNvSpPr txBox="1"/>
          <p:nvPr/>
        </p:nvSpPr>
        <p:spPr>
          <a:xfrm>
            <a:off x="2524311" y="2397067"/>
            <a:ext cx="60785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FFFFFF"/>
                </a:solidFill>
                <a:latin typeface="Arial"/>
                <a:ea typeface="Arial"/>
                <a:cs typeface="Arial"/>
                <a:sym typeface="Arial"/>
              </a:rPr>
              <a:t>Dev</a:t>
            </a:r>
          </a:p>
        </p:txBody>
      </p:sp>
      <p:sp>
        <p:nvSpPr>
          <p:cNvPr id="496" name="Shape 496"/>
          <p:cNvSpPr txBox="1"/>
          <p:nvPr/>
        </p:nvSpPr>
        <p:spPr>
          <a:xfrm>
            <a:off x="4009832" y="2397067"/>
            <a:ext cx="608008"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FFFFFF"/>
                </a:solidFill>
                <a:latin typeface="Arial"/>
                <a:ea typeface="Arial"/>
                <a:cs typeface="Arial"/>
                <a:sym typeface="Arial"/>
              </a:rPr>
              <a:t>Test</a:t>
            </a:r>
          </a:p>
        </p:txBody>
      </p:sp>
      <p:sp>
        <p:nvSpPr>
          <p:cNvPr id="497" name="Shape 497"/>
          <p:cNvSpPr txBox="1"/>
          <p:nvPr/>
        </p:nvSpPr>
        <p:spPr>
          <a:xfrm>
            <a:off x="5495501" y="2397067"/>
            <a:ext cx="903200"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FFFFFF"/>
                </a:solidFill>
                <a:latin typeface="Arial"/>
                <a:ea typeface="Arial"/>
                <a:cs typeface="Arial"/>
                <a:sym typeface="Arial"/>
              </a:rPr>
              <a:t>Deploy</a:t>
            </a:r>
          </a:p>
        </p:txBody>
      </p:sp>
      <p:sp>
        <p:nvSpPr>
          <p:cNvPr id="498" name="Shape 498"/>
          <p:cNvSpPr txBox="1"/>
          <p:nvPr/>
        </p:nvSpPr>
        <p:spPr>
          <a:xfrm>
            <a:off x="7276361" y="2397067"/>
            <a:ext cx="1018728"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FFFFFF"/>
                </a:solidFill>
                <a:latin typeface="Arial"/>
                <a:ea typeface="Arial"/>
                <a:cs typeface="Arial"/>
                <a:sym typeface="Arial"/>
              </a:rPr>
              <a:t>Operate</a:t>
            </a:r>
          </a:p>
        </p:txBody>
      </p:sp>
      <p:grpSp>
        <p:nvGrpSpPr>
          <p:cNvPr id="499" name="Shape 499"/>
          <p:cNvGrpSpPr/>
          <p:nvPr/>
        </p:nvGrpSpPr>
        <p:grpSpPr>
          <a:xfrm>
            <a:off x="33979" y="664148"/>
            <a:ext cx="9066226" cy="4386297"/>
            <a:chOff x="33979" y="664148"/>
            <a:chExt cx="9066226" cy="4386297"/>
          </a:xfrm>
        </p:grpSpPr>
        <p:sp>
          <p:nvSpPr>
            <p:cNvPr id="500" name="Shape 500"/>
            <p:cNvSpPr/>
            <p:nvPr/>
          </p:nvSpPr>
          <p:spPr>
            <a:xfrm flipH="1" rot="10800000">
              <a:off x="33979" y="664148"/>
              <a:ext cx="9066226" cy="4386297"/>
            </a:xfrm>
            <a:prstGeom prst="blockArc">
              <a:avLst>
                <a:gd fmla="val 10800000" name="adj1"/>
                <a:gd fmla="val 21568072" name="adj2"/>
                <a:gd fmla="val 816" name="adj3"/>
              </a:avLst>
            </a:prstGeom>
            <a:solidFill>
              <a:schemeClr val="lt1"/>
            </a:solidFill>
            <a:ln cap="flat" cmpd="sng" w="9525">
              <a:solidFill>
                <a:srgbClr val="4A7DBA"/>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cxnSp>
          <p:nvCxnSpPr>
            <p:cNvPr id="501" name="Shape 501"/>
            <p:cNvCxnSpPr/>
            <p:nvPr/>
          </p:nvCxnSpPr>
          <p:spPr>
            <a:xfrm rot="10800000">
              <a:off x="52220" y="2848640"/>
              <a:ext cx="6853" cy="165574"/>
            </a:xfrm>
            <a:prstGeom prst="straightConnector1">
              <a:avLst/>
            </a:prstGeom>
            <a:noFill/>
            <a:ln cap="flat" cmpd="sng" w="28575">
              <a:solidFill>
                <a:schemeClr val="lt1"/>
              </a:solidFill>
              <a:prstDash val="solid"/>
              <a:round/>
              <a:headEnd len="med" w="med" type="none"/>
              <a:tailEnd len="lg" w="lg" type="stealth"/>
            </a:ln>
            <a:effectLst>
              <a:outerShdw blurRad="39999" rotWithShape="0" dir="5400000" dist="23000">
                <a:srgbClr val="000000">
                  <a:alpha val="34901"/>
                </a:srgbClr>
              </a:outerShdw>
            </a:effectLst>
          </p:spPr>
        </p:cxnSp>
      </p:grpSp>
      <p:sp>
        <p:nvSpPr>
          <p:cNvPr id="502" name="Shape 502"/>
          <p:cNvSpPr txBox="1"/>
          <p:nvPr/>
        </p:nvSpPr>
        <p:spPr>
          <a:xfrm>
            <a:off x="2436722" y="1066437"/>
            <a:ext cx="774908"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FFFFFF"/>
                </a:solidFill>
                <a:latin typeface="Arial"/>
                <a:ea typeface="Arial"/>
                <a:cs typeface="Arial"/>
                <a:sym typeface="Arial"/>
              </a:rPr>
              <a:t>Agile!</a:t>
            </a:r>
          </a:p>
        </p:txBody>
      </p:sp>
      <p:pic>
        <p:nvPicPr>
          <p:cNvPr descr="noun_29833_cc.png" id="503" name="Shape 503"/>
          <p:cNvPicPr preferRelativeResize="0"/>
          <p:nvPr/>
        </p:nvPicPr>
        <p:blipFill rotWithShape="1">
          <a:blip r:embed="rId6">
            <a:alphaModFix/>
          </a:blip>
          <a:srcRect b="14012" l="8196" r="6104" t="0"/>
          <a:stretch/>
        </p:blipFill>
        <p:spPr>
          <a:xfrm>
            <a:off x="1742728" y="1487155"/>
            <a:ext cx="2196666" cy="2204095"/>
          </a:xfrm>
          <a:prstGeom prst="rect">
            <a:avLst/>
          </a:prstGeom>
          <a:noFill/>
          <a:ln>
            <a:noFill/>
          </a:ln>
        </p:spPr>
      </p:pic>
      <p:sp>
        <p:nvSpPr>
          <p:cNvPr id="504" name="Shape 504"/>
          <p:cNvSpPr txBox="1"/>
          <p:nvPr/>
        </p:nvSpPr>
        <p:spPr>
          <a:xfrm>
            <a:off x="2563013" y="1896850"/>
            <a:ext cx="415498"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FFFFFF"/>
                </a:solidFill>
                <a:latin typeface="Arial"/>
                <a:ea typeface="Arial"/>
                <a:cs typeface="Arial"/>
                <a:sym typeface="Arial"/>
              </a:rPr>
              <a:t>CI</a:t>
            </a:r>
          </a:p>
        </p:txBody>
      </p:sp>
      <p:sp>
        <p:nvSpPr>
          <p:cNvPr id="505" name="Shape 505"/>
          <p:cNvSpPr txBox="1"/>
          <p:nvPr/>
        </p:nvSpPr>
        <p:spPr>
          <a:xfrm>
            <a:off x="2371030" y="2912036"/>
            <a:ext cx="1029398" cy="1384995"/>
          </a:xfrm>
          <a:prstGeom prst="rect">
            <a:avLst/>
          </a:prstGeom>
          <a:solidFill>
            <a:srgbClr val="162128"/>
          </a:solidFill>
          <a:ln>
            <a:noFill/>
          </a:ln>
        </p:spPr>
        <p:txBody>
          <a:bodyPr anchorCtr="0" anchor="t" bIns="45700" lIns="91425" rIns="91425" tIns="45700">
            <a:noAutofit/>
          </a:bodyPr>
          <a:lstStyle/>
          <a:p>
            <a:pPr indent="0" lvl="0" marL="0" marR="0" rtl="0" algn="l">
              <a:spcBef>
                <a:spcPts val="0"/>
              </a:spcBef>
              <a:buSzPct val="25000"/>
              <a:buNone/>
            </a:pPr>
            <a:r>
              <a:rPr b="1" lang="en-US" sz="1400">
                <a:solidFill>
                  <a:srgbClr val="FFFFFF"/>
                </a:solidFill>
                <a:latin typeface="Arial"/>
                <a:ea typeface="Arial"/>
                <a:cs typeface="Arial"/>
                <a:sym typeface="Arial"/>
              </a:rPr>
              <a:t>CI</a:t>
            </a:r>
          </a:p>
          <a:p>
            <a:pPr indent="0" lvl="0" marL="0" marR="0" rtl="0" algn="l">
              <a:spcBef>
                <a:spcPts val="0"/>
              </a:spcBef>
              <a:buSzPct val="25000"/>
              <a:buNone/>
            </a:pPr>
            <a:r>
              <a:rPr lang="en-US" sz="1400">
                <a:solidFill>
                  <a:srgbClr val="FFFFFF"/>
                </a:solidFill>
                <a:latin typeface="Arial"/>
                <a:ea typeface="Arial"/>
                <a:cs typeface="Arial"/>
                <a:sym typeface="Arial"/>
              </a:rPr>
              <a:t>-Code</a:t>
            </a:r>
          </a:p>
          <a:p>
            <a:pPr indent="0" lvl="0" marL="0" marR="0" rtl="0" algn="l">
              <a:spcBef>
                <a:spcPts val="0"/>
              </a:spcBef>
              <a:buSzPct val="25000"/>
              <a:buNone/>
            </a:pPr>
            <a:r>
              <a:rPr lang="en-US" sz="1400">
                <a:solidFill>
                  <a:srgbClr val="FFFFFF"/>
                </a:solidFill>
                <a:latin typeface="Arial"/>
                <a:ea typeface="Arial"/>
                <a:cs typeface="Arial"/>
                <a:sym typeface="Arial"/>
              </a:rPr>
              <a:t>-CI</a:t>
            </a:r>
          </a:p>
          <a:p>
            <a:pPr indent="0" lvl="0" marL="0" marR="0" rtl="0" algn="l">
              <a:spcBef>
                <a:spcPts val="0"/>
              </a:spcBef>
              <a:buSzPct val="25000"/>
              <a:buNone/>
            </a:pPr>
            <a:r>
              <a:rPr lang="en-US" sz="1400">
                <a:solidFill>
                  <a:srgbClr val="FFFFFF"/>
                </a:solidFill>
                <a:latin typeface="Arial"/>
                <a:ea typeface="Arial"/>
                <a:cs typeface="Arial"/>
                <a:sym typeface="Arial"/>
              </a:rPr>
              <a:t>-Build</a:t>
            </a:r>
          </a:p>
          <a:p>
            <a:pPr indent="0" lvl="0" marL="0" marR="0" rtl="0" algn="l">
              <a:spcBef>
                <a:spcPts val="0"/>
              </a:spcBef>
              <a:buSzPct val="25000"/>
              <a:buNone/>
            </a:pPr>
            <a:r>
              <a:rPr lang="en-US" sz="1400">
                <a:solidFill>
                  <a:srgbClr val="FFFFFF"/>
                </a:solidFill>
                <a:latin typeface="Arial"/>
                <a:ea typeface="Arial"/>
                <a:cs typeface="Arial"/>
                <a:sym typeface="Arial"/>
              </a:rPr>
              <a:t>-Unit Tests</a:t>
            </a:r>
          </a:p>
          <a:p>
            <a:pPr indent="0" lvl="0" marL="0" marR="0" rtl="0" algn="l">
              <a:spcBef>
                <a:spcPts val="0"/>
              </a:spcBef>
              <a:buSzPct val="25000"/>
              <a:buNone/>
            </a:pPr>
            <a:r>
              <a:rPr lang="en-US" sz="1400">
                <a:solidFill>
                  <a:srgbClr val="FFFFFF"/>
                </a:solidFill>
                <a:latin typeface="Arial"/>
                <a:ea typeface="Arial"/>
                <a:cs typeface="Arial"/>
                <a:sym typeface="Arial"/>
              </a:rPr>
              <a:t>-Artifact</a:t>
            </a:r>
          </a:p>
        </p:txBody>
      </p:sp>
      <p:sp>
        <p:nvSpPr>
          <p:cNvPr id="506" name="Shape 506"/>
          <p:cNvSpPr txBox="1"/>
          <p:nvPr/>
        </p:nvSpPr>
        <p:spPr>
          <a:xfrm>
            <a:off x="3866405" y="3160566"/>
            <a:ext cx="184666" cy="307777"/>
          </a:xfrm>
          <a:prstGeom prst="rect">
            <a:avLst/>
          </a:prstGeom>
          <a:solidFill>
            <a:srgbClr val="162128"/>
          </a:solidFill>
          <a:ln>
            <a:noFill/>
          </a:ln>
        </p:spPr>
        <p:txBody>
          <a:bodyPr anchorCtr="0" anchor="t" bIns="45700" lIns="91425" rIns="91425" tIns="45700">
            <a:noAutofit/>
          </a:bodyPr>
          <a:lstStyle/>
          <a:p>
            <a:pPr indent="0" lvl="0" marL="0" marR="0" rtl="0" algn="l">
              <a:spcBef>
                <a:spcPts val="0"/>
              </a:spcBef>
              <a:buNone/>
            </a:pPr>
            <a:r>
              <a:t/>
            </a:r>
            <a:endParaRPr sz="1400">
              <a:solidFill>
                <a:srgbClr val="FFFFFF"/>
              </a:solidFill>
              <a:latin typeface="Arial"/>
              <a:ea typeface="Arial"/>
              <a:cs typeface="Arial"/>
              <a:sym typeface="Arial"/>
            </a:endParaRPr>
          </a:p>
        </p:txBody>
      </p:sp>
      <p:sp>
        <p:nvSpPr>
          <p:cNvPr id="507" name="Shape 507"/>
          <p:cNvSpPr txBox="1"/>
          <p:nvPr/>
        </p:nvSpPr>
        <p:spPr>
          <a:xfrm>
            <a:off x="3544648" y="3100938"/>
            <a:ext cx="1162472" cy="2031325"/>
          </a:xfrm>
          <a:prstGeom prst="rect">
            <a:avLst/>
          </a:prstGeom>
          <a:solidFill>
            <a:srgbClr val="162128"/>
          </a:solid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FFFFFF"/>
                </a:solidFill>
                <a:latin typeface="Arial"/>
                <a:ea typeface="Arial"/>
                <a:cs typeface="Arial"/>
                <a:sym typeface="Arial"/>
              </a:rPr>
              <a:t>-H/W &amp; VM</a:t>
            </a:r>
          </a:p>
          <a:p>
            <a:pPr indent="0" lvl="0" marL="0" marR="0" rtl="0" algn="l">
              <a:spcBef>
                <a:spcPts val="0"/>
              </a:spcBef>
              <a:buSzPct val="25000"/>
              <a:buNone/>
            </a:pPr>
            <a:r>
              <a:rPr lang="en-US" sz="1400">
                <a:solidFill>
                  <a:srgbClr val="FFFFFF"/>
                </a:solidFill>
                <a:latin typeface="Arial"/>
                <a:ea typeface="Arial"/>
                <a:cs typeface="Arial"/>
                <a:sym typeface="Arial"/>
              </a:rPr>
              <a:t>-OS</a:t>
            </a:r>
          </a:p>
          <a:p>
            <a:pPr indent="0" lvl="0" marL="0" marR="0" rtl="0" algn="l">
              <a:spcBef>
                <a:spcPts val="0"/>
              </a:spcBef>
              <a:buSzPct val="25000"/>
              <a:buNone/>
            </a:pPr>
            <a:r>
              <a:rPr lang="en-US" sz="1400">
                <a:solidFill>
                  <a:srgbClr val="FFFFFF"/>
                </a:solidFill>
                <a:latin typeface="Arial"/>
                <a:ea typeface="Arial"/>
                <a:cs typeface="Arial"/>
                <a:sym typeface="Arial"/>
              </a:rPr>
              <a:t>-Runtime</a:t>
            </a:r>
          </a:p>
          <a:p>
            <a:pPr indent="0" lvl="0" marL="0" marR="0" rtl="0" algn="l">
              <a:spcBef>
                <a:spcPts val="0"/>
              </a:spcBef>
              <a:buSzPct val="25000"/>
              <a:buNone/>
            </a:pPr>
            <a:r>
              <a:rPr lang="en-US" sz="1400">
                <a:solidFill>
                  <a:srgbClr val="FFFFFF"/>
                </a:solidFill>
                <a:latin typeface="Arial"/>
                <a:ea typeface="Arial"/>
                <a:cs typeface="Arial"/>
                <a:sym typeface="Arial"/>
              </a:rPr>
              <a:t>-Middleware</a:t>
            </a:r>
          </a:p>
          <a:p>
            <a:pPr indent="0" lvl="0" marL="0" marR="0" rtl="0" algn="l">
              <a:spcBef>
                <a:spcPts val="0"/>
              </a:spcBef>
              <a:buSzPct val="25000"/>
              <a:buNone/>
            </a:pPr>
            <a:r>
              <a:rPr lang="en-US" sz="1400">
                <a:solidFill>
                  <a:srgbClr val="FFFFFF"/>
                </a:solidFill>
                <a:latin typeface="Arial"/>
                <a:ea typeface="Arial"/>
                <a:cs typeface="Arial"/>
                <a:sym typeface="Arial"/>
              </a:rPr>
              <a:t>-Network</a:t>
            </a:r>
          </a:p>
          <a:p>
            <a:pPr indent="0" lvl="0" marL="0" marR="0" rtl="0" algn="l">
              <a:spcBef>
                <a:spcPts val="0"/>
              </a:spcBef>
              <a:buSzPct val="25000"/>
              <a:buNone/>
            </a:pPr>
            <a:r>
              <a:rPr lang="en-US" sz="1400">
                <a:solidFill>
                  <a:srgbClr val="FFFFFF"/>
                </a:solidFill>
                <a:latin typeface="Arial"/>
                <a:ea typeface="Arial"/>
                <a:cs typeface="Arial"/>
                <a:sym typeface="Arial"/>
              </a:rPr>
              <a:t>-Services</a:t>
            </a:r>
          </a:p>
          <a:p>
            <a:pPr indent="0" lvl="0" marL="0" marR="0" rtl="0" algn="l">
              <a:spcBef>
                <a:spcPts val="0"/>
              </a:spcBef>
              <a:buSzPct val="25000"/>
              <a:buNone/>
            </a:pPr>
            <a:r>
              <a:rPr lang="en-US" sz="1400">
                <a:solidFill>
                  <a:srgbClr val="FFFFFF"/>
                </a:solidFill>
                <a:latin typeface="Arial"/>
                <a:ea typeface="Arial"/>
                <a:cs typeface="Arial"/>
                <a:sym typeface="Arial"/>
              </a:rPr>
              <a:t>-Config</a:t>
            </a:r>
          </a:p>
          <a:p>
            <a:pPr indent="0" lvl="0" marL="0" marR="0" rtl="0" algn="l">
              <a:spcBef>
                <a:spcPts val="0"/>
              </a:spcBef>
              <a:buSzPct val="25000"/>
              <a:buNone/>
            </a:pPr>
            <a:r>
              <a:rPr lang="en-US" sz="1400">
                <a:solidFill>
                  <a:srgbClr val="FFFFFF"/>
                </a:solidFill>
                <a:latin typeface="Arial"/>
                <a:ea typeface="Arial"/>
                <a:cs typeface="Arial"/>
                <a:sym typeface="Arial"/>
              </a:rPr>
              <a:t>-Code</a:t>
            </a:r>
          </a:p>
          <a:p>
            <a:pPr indent="0" lvl="0" marL="0" marR="0" rtl="0" algn="l">
              <a:spcBef>
                <a:spcPts val="0"/>
              </a:spcBef>
              <a:buSzPct val="25000"/>
              <a:buNone/>
            </a:pPr>
            <a:r>
              <a:rPr lang="en-US" sz="1400">
                <a:solidFill>
                  <a:srgbClr val="FFFFFF"/>
                </a:solidFill>
                <a:latin typeface="Arial"/>
                <a:ea typeface="Arial"/>
                <a:cs typeface="Arial"/>
                <a:sym typeface="Arial"/>
              </a:rPr>
              <a:t>-Tests</a:t>
            </a:r>
          </a:p>
        </p:txBody>
      </p:sp>
      <p:sp>
        <p:nvSpPr>
          <p:cNvPr id="508" name="Shape 508"/>
          <p:cNvSpPr txBox="1"/>
          <p:nvPr/>
        </p:nvSpPr>
        <p:spPr>
          <a:xfrm>
            <a:off x="3859855" y="2912036"/>
            <a:ext cx="460720"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rgbClr val="FFFFFF"/>
                </a:solidFill>
                <a:latin typeface="Arial"/>
                <a:ea typeface="Arial"/>
                <a:cs typeface="Arial"/>
                <a:sym typeface="Arial"/>
              </a:rPr>
              <a:t>SIT</a:t>
            </a:r>
          </a:p>
        </p:txBody>
      </p:sp>
      <p:sp>
        <p:nvSpPr>
          <p:cNvPr id="509" name="Shape 509"/>
          <p:cNvSpPr txBox="1"/>
          <p:nvPr/>
        </p:nvSpPr>
        <p:spPr>
          <a:xfrm>
            <a:off x="4558346" y="3100938"/>
            <a:ext cx="1162472" cy="2031325"/>
          </a:xfrm>
          <a:prstGeom prst="rect">
            <a:avLst/>
          </a:prstGeom>
          <a:solidFill>
            <a:srgbClr val="162128"/>
          </a:solid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FFFFFF"/>
                </a:solidFill>
                <a:latin typeface="Arial"/>
                <a:ea typeface="Arial"/>
                <a:cs typeface="Arial"/>
                <a:sym typeface="Arial"/>
              </a:rPr>
              <a:t>-H/W &amp; VM</a:t>
            </a:r>
          </a:p>
          <a:p>
            <a:pPr indent="0" lvl="0" marL="0" marR="0" rtl="0" algn="l">
              <a:spcBef>
                <a:spcPts val="0"/>
              </a:spcBef>
              <a:buSzPct val="25000"/>
              <a:buNone/>
            </a:pPr>
            <a:r>
              <a:rPr lang="en-US" sz="1400">
                <a:solidFill>
                  <a:srgbClr val="FFFFFF"/>
                </a:solidFill>
                <a:latin typeface="Arial"/>
                <a:ea typeface="Arial"/>
                <a:cs typeface="Arial"/>
                <a:sym typeface="Arial"/>
              </a:rPr>
              <a:t>-OS</a:t>
            </a:r>
          </a:p>
          <a:p>
            <a:pPr indent="0" lvl="0" marL="0" marR="0" rtl="0" algn="l">
              <a:spcBef>
                <a:spcPts val="0"/>
              </a:spcBef>
              <a:buSzPct val="25000"/>
              <a:buNone/>
            </a:pPr>
            <a:r>
              <a:rPr lang="en-US" sz="1400">
                <a:solidFill>
                  <a:srgbClr val="FFFFFF"/>
                </a:solidFill>
                <a:latin typeface="Arial"/>
                <a:ea typeface="Arial"/>
                <a:cs typeface="Arial"/>
                <a:sym typeface="Arial"/>
              </a:rPr>
              <a:t>-Runtime</a:t>
            </a:r>
          </a:p>
          <a:p>
            <a:pPr indent="0" lvl="0" marL="0" marR="0" rtl="0" algn="l">
              <a:spcBef>
                <a:spcPts val="0"/>
              </a:spcBef>
              <a:buSzPct val="25000"/>
              <a:buNone/>
            </a:pPr>
            <a:r>
              <a:rPr lang="en-US" sz="1400">
                <a:solidFill>
                  <a:srgbClr val="FFFFFF"/>
                </a:solidFill>
                <a:latin typeface="Arial"/>
                <a:ea typeface="Arial"/>
                <a:cs typeface="Arial"/>
                <a:sym typeface="Arial"/>
              </a:rPr>
              <a:t>-Middleware</a:t>
            </a:r>
          </a:p>
          <a:p>
            <a:pPr indent="0" lvl="0" marL="0" marR="0" rtl="0" algn="l">
              <a:spcBef>
                <a:spcPts val="0"/>
              </a:spcBef>
              <a:buSzPct val="25000"/>
              <a:buNone/>
            </a:pPr>
            <a:r>
              <a:rPr lang="en-US" sz="1400">
                <a:solidFill>
                  <a:srgbClr val="FFFFFF"/>
                </a:solidFill>
                <a:latin typeface="Arial"/>
                <a:ea typeface="Arial"/>
                <a:cs typeface="Arial"/>
                <a:sym typeface="Arial"/>
              </a:rPr>
              <a:t>-Network</a:t>
            </a:r>
          </a:p>
          <a:p>
            <a:pPr indent="0" lvl="0" marL="0" marR="0" rtl="0" algn="l">
              <a:spcBef>
                <a:spcPts val="0"/>
              </a:spcBef>
              <a:buSzPct val="25000"/>
              <a:buNone/>
            </a:pPr>
            <a:r>
              <a:rPr lang="en-US" sz="1400">
                <a:solidFill>
                  <a:srgbClr val="FFFFFF"/>
                </a:solidFill>
                <a:latin typeface="Arial"/>
                <a:ea typeface="Arial"/>
                <a:cs typeface="Arial"/>
                <a:sym typeface="Arial"/>
              </a:rPr>
              <a:t>-Services</a:t>
            </a:r>
          </a:p>
          <a:p>
            <a:pPr indent="0" lvl="0" marL="0" marR="0" rtl="0" algn="l">
              <a:spcBef>
                <a:spcPts val="0"/>
              </a:spcBef>
              <a:buSzPct val="25000"/>
              <a:buNone/>
            </a:pPr>
            <a:r>
              <a:rPr lang="en-US" sz="1400">
                <a:solidFill>
                  <a:srgbClr val="FFFFFF"/>
                </a:solidFill>
                <a:latin typeface="Arial"/>
                <a:ea typeface="Arial"/>
                <a:cs typeface="Arial"/>
                <a:sym typeface="Arial"/>
              </a:rPr>
              <a:t>-Config</a:t>
            </a:r>
          </a:p>
          <a:p>
            <a:pPr indent="0" lvl="0" marL="0" marR="0" rtl="0" algn="l">
              <a:spcBef>
                <a:spcPts val="0"/>
              </a:spcBef>
              <a:buSzPct val="25000"/>
              <a:buNone/>
            </a:pPr>
            <a:r>
              <a:rPr lang="en-US" sz="1400">
                <a:solidFill>
                  <a:srgbClr val="FFFFFF"/>
                </a:solidFill>
                <a:latin typeface="Arial"/>
                <a:ea typeface="Arial"/>
                <a:cs typeface="Arial"/>
                <a:sym typeface="Arial"/>
              </a:rPr>
              <a:t>-Code</a:t>
            </a:r>
          </a:p>
          <a:p>
            <a:pPr indent="0" lvl="0" marL="0" marR="0" rtl="0" algn="l">
              <a:spcBef>
                <a:spcPts val="0"/>
              </a:spcBef>
              <a:buSzPct val="25000"/>
              <a:buNone/>
            </a:pPr>
            <a:r>
              <a:rPr lang="en-US" sz="1400">
                <a:solidFill>
                  <a:srgbClr val="FFFFFF"/>
                </a:solidFill>
                <a:latin typeface="Arial"/>
                <a:ea typeface="Arial"/>
                <a:cs typeface="Arial"/>
                <a:sym typeface="Arial"/>
              </a:rPr>
              <a:t>-Tests</a:t>
            </a:r>
          </a:p>
        </p:txBody>
      </p:sp>
      <p:sp>
        <p:nvSpPr>
          <p:cNvPr id="510" name="Shape 510"/>
          <p:cNvSpPr txBox="1"/>
          <p:nvPr/>
        </p:nvSpPr>
        <p:spPr>
          <a:xfrm>
            <a:off x="5638621" y="3100938"/>
            <a:ext cx="1162472" cy="2031325"/>
          </a:xfrm>
          <a:prstGeom prst="rect">
            <a:avLst/>
          </a:prstGeom>
          <a:solidFill>
            <a:srgbClr val="162128"/>
          </a:solid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FFFFFF"/>
                </a:solidFill>
                <a:latin typeface="Arial"/>
                <a:ea typeface="Arial"/>
                <a:cs typeface="Arial"/>
                <a:sym typeface="Arial"/>
              </a:rPr>
              <a:t>-H/W &amp; VM</a:t>
            </a:r>
          </a:p>
          <a:p>
            <a:pPr indent="0" lvl="0" marL="0" marR="0" rtl="0" algn="l">
              <a:spcBef>
                <a:spcPts val="0"/>
              </a:spcBef>
              <a:buSzPct val="25000"/>
              <a:buNone/>
            </a:pPr>
            <a:r>
              <a:rPr lang="en-US" sz="1400">
                <a:solidFill>
                  <a:srgbClr val="FFFFFF"/>
                </a:solidFill>
                <a:latin typeface="Arial"/>
                <a:ea typeface="Arial"/>
                <a:cs typeface="Arial"/>
                <a:sym typeface="Arial"/>
              </a:rPr>
              <a:t>-OS</a:t>
            </a:r>
          </a:p>
          <a:p>
            <a:pPr indent="0" lvl="0" marL="0" marR="0" rtl="0" algn="l">
              <a:spcBef>
                <a:spcPts val="0"/>
              </a:spcBef>
              <a:buSzPct val="25000"/>
              <a:buNone/>
            </a:pPr>
            <a:r>
              <a:rPr lang="en-US" sz="1400">
                <a:solidFill>
                  <a:srgbClr val="FFFFFF"/>
                </a:solidFill>
                <a:latin typeface="Arial"/>
                <a:ea typeface="Arial"/>
                <a:cs typeface="Arial"/>
                <a:sym typeface="Arial"/>
              </a:rPr>
              <a:t>-Runtime</a:t>
            </a:r>
          </a:p>
          <a:p>
            <a:pPr indent="0" lvl="0" marL="0" marR="0" rtl="0" algn="l">
              <a:spcBef>
                <a:spcPts val="0"/>
              </a:spcBef>
              <a:buSzPct val="25000"/>
              <a:buNone/>
            </a:pPr>
            <a:r>
              <a:rPr lang="en-US" sz="1400">
                <a:solidFill>
                  <a:srgbClr val="FFFFFF"/>
                </a:solidFill>
                <a:latin typeface="Arial"/>
                <a:ea typeface="Arial"/>
                <a:cs typeface="Arial"/>
                <a:sym typeface="Arial"/>
              </a:rPr>
              <a:t>-Middleware</a:t>
            </a:r>
          </a:p>
          <a:p>
            <a:pPr indent="0" lvl="0" marL="0" marR="0" rtl="0" algn="l">
              <a:spcBef>
                <a:spcPts val="0"/>
              </a:spcBef>
              <a:buSzPct val="25000"/>
              <a:buNone/>
            </a:pPr>
            <a:r>
              <a:rPr lang="en-US" sz="1400">
                <a:solidFill>
                  <a:srgbClr val="FFFFFF"/>
                </a:solidFill>
                <a:latin typeface="Arial"/>
                <a:ea typeface="Arial"/>
                <a:cs typeface="Arial"/>
                <a:sym typeface="Arial"/>
              </a:rPr>
              <a:t>-Network</a:t>
            </a:r>
          </a:p>
          <a:p>
            <a:pPr indent="0" lvl="0" marL="0" marR="0" rtl="0" algn="l">
              <a:spcBef>
                <a:spcPts val="0"/>
              </a:spcBef>
              <a:buSzPct val="25000"/>
              <a:buNone/>
            </a:pPr>
            <a:r>
              <a:rPr lang="en-US" sz="1400">
                <a:solidFill>
                  <a:srgbClr val="FFFFFF"/>
                </a:solidFill>
                <a:latin typeface="Arial"/>
                <a:ea typeface="Arial"/>
                <a:cs typeface="Arial"/>
                <a:sym typeface="Arial"/>
              </a:rPr>
              <a:t>-Services</a:t>
            </a:r>
          </a:p>
          <a:p>
            <a:pPr indent="0" lvl="0" marL="0" marR="0" rtl="0" algn="l">
              <a:spcBef>
                <a:spcPts val="0"/>
              </a:spcBef>
              <a:buSzPct val="25000"/>
              <a:buNone/>
            </a:pPr>
            <a:r>
              <a:rPr lang="en-US" sz="1400">
                <a:solidFill>
                  <a:srgbClr val="FFFFFF"/>
                </a:solidFill>
                <a:latin typeface="Arial"/>
                <a:ea typeface="Arial"/>
                <a:cs typeface="Arial"/>
                <a:sym typeface="Arial"/>
              </a:rPr>
              <a:t>-Config</a:t>
            </a:r>
          </a:p>
          <a:p>
            <a:pPr indent="0" lvl="0" marL="0" marR="0" rtl="0" algn="l">
              <a:spcBef>
                <a:spcPts val="0"/>
              </a:spcBef>
              <a:buSzPct val="25000"/>
              <a:buNone/>
            </a:pPr>
            <a:r>
              <a:rPr lang="en-US" sz="1400">
                <a:solidFill>
                  <a:srgbClr val="FFFFFF"/>
                </a:solidFill>
                <a:latin typeface="Arial"/>
                <a:ea typeface="Arial"/>
                <a:cs typeface="Arial"/>
                <a:sym typeface="Arial"/>
              </a:rPr>
              <a:t>-Code</a:t>
            </a:r>
          </a:p>
          <a:p>
            <a:pPr indent="0" lvl="0" marL="0" marR="0" rtl="0" algn="l">
              <a:spcBef>
                <a:spcPts val="0"/>
              </a:spcBef>
              <a:buSzPct val="25000"/>
              <a:buNone/>
            </a:pPr>
            <a:r>
              <a:rPr lang="en-US" sz="1400">
                <a:solidFill>
                  <a:srgbClr val="FFFFFF"/>
                </a:solidFill>
                <a:latin typeface="Arial"/>
                <a:ea typeface="Arial"/>
                <a:cs typeface="Arial"/>
                <a:sym typeface="Arial"/>
              </a:rPr>
              <a:t>-Tests</a:t>
            </a:r>
          </a:p>
        </p:txBody>
      </p:sp>
      <p:sp>
        <p:nvSpPr>
          <p:cNvPr id="511" name="Shape 511"/>
          <p:cNvSpPr txBox="1"/>
          <p:nvPr/>
        </p:nvSpPr>
        <p:spPr>
          <a:xfrm>
            <a:off x="6805671" y="3100938"/>
            <a:ext cx="1162472" cy="2031325"/>
          </a:xfrm>
          <a:prstGeom prst="rect">
            <a:avLst/>
          </a:prstGeom>
          <a:solidFill>
            <a:srgbClr val="162128"/>
          </a:solid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FFFFFF"/>
                </a:solidFill>
                <a:latin typeface="Arial"/>
                <a:ea typeface="Arial"/>
                <a:cs typeface="Arial"/>
                <a:sym typeface="Arial"/>
              </a:rPr>
              <a:t>-H/W &amp; VM</a:t>
            </a:r>
          </a:p>
          <a:p>
            <a:pPr indent="0" lvl="0" marL="0" marR="0" rtl="0" algn="l">
              <a:spcBef>
                <a:spcPts val="0"/>
              </a:spcBef>
              <a:buSzPct val="25000"/>
              <a:buNone/>
            </a:pPr>
            <a:r>
              <a:rPr lang="en-US" sz="1400">
                <a:solidFill>
                  <a:srgbClr val="FFFFFF"/>
                </a:solidFill>
                <a:latin typeface="Arial"/>
                <a:ea typeface="Arial"/>
                <a:cs typeface="Arial"/>
                <a:sym typeface="Arial"/>
              </a:rPr>
              <a:t>-OS</a:t>
            </a:r>
          </a:p>
          <a:p>
            <a:pPr indent="0" lvl="0" marL="0" marR="0" rtl="0" algn="l">
              <a:spcBef>
                <a:spcPts val="0"/>
              </a:spcBef>
              <a:buSzPct val="25000"/>
              <a:buNone/>
            </a:pPr>
            <a:r>
              <a:rPr lang="en-US" sz="1400">
                <a:solidFill>
                  <a:srgbClr val="FFFFFF"/>
                </a:solidFill>
                <a:latin typeface="Arial"/>
                <a:ea typeface="Arial"/>
                <a:cs typeface="Arial"/>
                <a:sym typeface="Arial"/>
              </a:rPr>
              <a:t>-Runtime</a:t>
            </a:r>
          </a:p>
          <a:p>
            <a:pPr indent="0" lvl="0" marL="0" marR="0" rtl="0" algn="l">
              <a:spcBef>
                <a:spcPts val="0"/>
              </a:spcBef>
              <a:buSzPct val="25000"/>
              <a:buNone/>
            </a:pPr>
            <a:r>
              <a:rPr lang="en-US" sz="1400">
                <a:solidFill>
                  <a:srgbClr val="FFFFFF"/>
                </a:solidFill>
                <a:latin typeface="Arial"/>
                <a:ea typeface="Arial"/>
                <a:cs typeface="Arial"/>
                <a:sym typeface="Arial"/>
              </a:rPr>
              <a:t>-Middleware</a:t>
            </a:r>
          </a:p>
          <a:p>
            <a:pPr indent="0" lvl="0" marL="0" marR="0" rtl="0" algn="l">
              <a:spcBef>
                <a:spcPts val="0"/>
              </a:spcBef>
              <a:buSzPct val="25000"/>
              <a:buNone/>
            </a:pPr>
            <a:r>
              <a:rPr lang="en-US" sz="1400">
                <a:solidFill>
                  <a:srgbClr val="FFFFFF"/>
                </a:solidFill>
                <a:latin typeface="Arial"/>
                <a:ea typeface="Arial"/>
                <a:cs typeface="Arial"/>
                <a:sym typeface="Arial"/>
              </a:rPr>
              <a:t>-Network</a:t>
            </a:r>
          </a:p>
          <a:p>
            <a:pPr indent="0" lvl="0" marL="0" marR="0" rtl="0" algn="l">
              <a:spcBef>
                <a:spcPts val="0"/>
              </a:spcBef>
              <a:buSzPct val="25000"/>
              <a:buNone/>
            </a:pPr>
            <a:r>
              <a:rPr lang="en-US" sz="1400">
                <a:solidFill>
                  <a:srgbClr val="FFFFFF"/>
                </a:solidFill>
                <a:latin typeface="Arial"/>
                <a:ea typeface="Arial"/>
                <a:cs typeface="Arial"/>
                <a:sym typeface="Arial"/>
              </a:rPr>
              <a:t>-Services</a:t>
            </a:r>
          </a:p>
          <a:p>
            <a:pPr indent="0" lvl="0" marL="0" marR="0" rtl="0" algn="l">
              <a:spcBef>
                <a:spcPts val="0"/>
              </a:spcBef>
              <a:buSzPct val="25000"/>
              <a:buNone/>
            </a:pPr>
            <a:r>
              <a:rPr lang="en-US" sz="1400">
                <a:solidFill>
                  <a:srgbClr val="FFFFFF"/>
                </a:solidFill>
                <a:latin typeface="Arial"/>
                <a:ea typeface="Arial"/>
                <a:cs typeface="Arial"/>
                <a:sym typeface="Arial"/>
              </a:rPr>
              <a:t>-Config</a:t>
            </a:r>
          </a:p>
          <a:p>
            <a:pPr indent="0" lvl="0" marL="0" marR="0" rtl="0" algn="l">
              <a:spcBef>
                <a:spcPts val="0"/>
              </a:spcBef>
              <a:buSzPct val="25000"/>
              <a:buNone/>
            </a:pPr>
            <a:r>
              <a:rPr lang="en-US" sz="1400">
                <a:solidFill>
                  <a:srgbClr val="FFFFFF"/>
                </a:solidFill>
                <a:latin typeface="Arial"/>
                <a:ea typeface="Arial"/>
                <a:cs typeface="Arial"/>
                <a:sym typeface="Arial"/>
              </a:rPr>
              <a:t>-Code</a:t>
            </a:r>
          </a:p>
          <a:p>
            <a:pPr indent="0" lvl="0" marL="0" marR="0" rtl="0" algn="l">
              <a:spcBef>
                <a:spcPts val="0"/>
              </a:spcBef>
              <a:buSzPct val="25000"/>
              <a:buNone/>
            </a:pPr>
            <a:r>
              <a:rPr lang="en-US" sz="1400">
                <a:solidFill>
                  <a:srgbClr val="FFFFFF"/>
                </a:solidFill>
                <a:latin typeface="Arial"/>
                <a:ea typeface="Arial"/>
                <a:cs typeface="Arial"/>
                <a:sym typeface="Arial"/>
              </a:rPr>
              <a:t>-Tests</a:t>
            </a:r>
          </a:p>
        </p:txBody>
      </p:sp>
      <p:sp>
        <p:nvSpPr>
          <p:cNvPr id="512" name="Shape 512"/>
          <p:cNvSpPr txBox="1"/>
          <p:nvPr/>
        </p:nvSpPr>
        <p:spPr>
          <a:xfrm>
            <a:off x="7937732" y="3100938"/>
            <a:ext cx="1162472" cy="2031325"/>
          </a:xfrm>
          <a:prstGeom prst="rect">
            <a:avLst/>
          </a:prstGeom>
          <a:solidFill>
            <a:srgbClr val="162128"/>
          </a:solid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FFFFFF"/>
                </a:solidFill>
                <a:latin typeface="Arial"/>
                <a:ea typeface="Arial"/>
                <a:cs typeface="Arial"/>
                <a:sym typeface="Arial"/>
              </a:rPr>
              <a:t>-H/W &amp; VM</a:t>
            </a:r>
          </a:p>
          <a:p>
            <a:pPr indent="0" lvl="0" marL="0" marR="0" rtl="0" algn="l">
              <a:spcBef>
                <a:spcPts val="0"/>
              </a:spcBef>
              <a:buSzPct val="25000"/>
              <a:buNone/>
            </a:pPr>
            <a:r>
              <a:rPr lang="en-US" sz="1400">
                <a:solidFill>
                  <a:srgbClr val="FFFFFF"/>
                </a:solidFill>
                <a:latin typeface="Arial"/>
                <a:ea typeface="Arial"/>
                <a:cs typeface="Arial"/>
                <a:sym typeface="Arial"/>
              </a:rPr>
              <a:t>-OS</a:t>
            </a:r>
          </a:p>
          <a:p>
            <a:pPr indent="0" lvl="0" marL="0" marR="0" rtl="0" algn="l">
              <a:spcBef>
                <a:spcPts val="0"/>
              </a:spcBef>
              <a:buSzPct val="25000"/>
              <a:buNone/>
            </a:pPr>
            <a:r>
              <a:rPr lang="en-US" sz="1400">
                <a:solidFill>
                  <a:srgbClr val="FFFFFF"/>
                </a:solidFill>
                <a:latin typeface="Arial"/>
                <a:ea typeface="Arial"/>
                <a:cs typeface="Arial"/>
                <a:sym typeface="Arial"/>
              </a:rPr>
              <a:t>-Runtime</a:t>
            </a:r>
          </a:p>
          <a:p>
            <a:pPr indent="0" lvl="0" marL="0" marR="0" rtl="0" algn="l">
              <a:spcBef>
                <a:spcPts val="0"/>
              </a:spcBef>
              <a:buSzPct val="25000"/>
              <a:buNone/>
            </a:pPr>
            <a:r>
              <a:rPr lang="en-US" sz="1400">
                <a:solidFill>
                  <a:srgbClr val="FFFFFF"/>
                </a:solidFill>
                <a:latin typeface="Arial"/>
                <a:ea typeface="Arial"/>
                <a:cs typeface="Arial"/>
                <a:sym typeface="Arial"/>
              </a:rPr>
              <a:t>-Middleware</a:t>
            </a:r>
          </a:p>
          <a:p>
            <a:pPr indent="0" lvl="0" marL="0" marR="0" rtl="0" algn="l">
              <a:spcBef>
                <a:spcPts val="0"/>
              </a:spcBef>
              <a:buSzPct val="25000"/>
              <a:buNone/>
            </a:pPr>
            <a:r>
              <a:rPr lang="en-US" sz="1400">
                <a:solidFill>
                  <a:srgbClr val="FFFFFF"/>
                </a:solidFill>
                <a:latin typeface="Arial"/>
                <a:ea typeface="Arial"/>
                <a:cs typeface="Arial"/>
                <a:sym typeface="Arial"/>
              </a:rPr>
              <a:t>-Network</a:t>
            </a:r>
          </a:p>
          <a:p>
            <a:pPr indent="0" lvl="0" marL="0" marR="0" rtl="0" algn="l">
              <a:spcBef>
                <a:spcPts val="0"/>
              </a:spcBef>
              <a:buSzPct val="25000"/>
              <a:buNone/>
            </a:pPr>
            <a:r>
              <a:rPr lang="en-US" sz="1400">
                <a:solidFill>
                  <a:srgbClr val="FFFFFF"/>
                </a:solidFill>
                <a:latin typeface="Arial"/>
                <a:ea typeface="Arial"/>
                <a:cs typeface="Arial"/>
                <a:sym typeface="Arial"/>
              </a:rPr>
              <a:t>-Services</a:t>
            </a:r>
          </a:p>
          <a:p>
            <a:pPr indent="0" lvl="0" marL="0" marR="0" rtl="0" algn="l">
              <a:spcBef>
                <a:spcPts val="0"/>
              </a:spcBef>
              <a:buSzPct val="25000"/>
              <a:buNone/>
            </a:pPr>
            <a:r>
              <a:rPr lang="en-US" sz="1400">
                <a:solidFill>
                  <a:srgbClr val="FFFFFF"/>
                </a:solidFill>
                <a:latin typeface="Arial"/>
                <a:ea typeface="Arial"/>
                <a:cs typeface="Arial"/>
                <a:sym typeface="Arial"/>
              </a:rPr>
              <a:t>-Config</a:t>
            </a:r>
          </a:p>
          <a:p>
            <a:pPr indent="0" lvl="0" marL="0" marR="0" rtl="0" algn="l">
              <a:spcBef>
                <a:spcPts val="0"/>
              </a:spcBef>
              <a:buSzPct val="25000"/>
              <a:buNone/>
            </a:pPr>
            <a:r>
              <a:rPr lang="en-US" sz="1400">
                <a:solidFill>
                  <a:srgbClr val="FFFFFF"/>
                </a:solidFill>
                <a:latin typeface="Arial"/>
                <a:ea typeface="Arial"/>
                <a:cs typeface="Arial"/>
                <a:sym typeface="Arial"/>
              </a:rPr>
              <a:t>-Code</a:t>
            </a:r>
          </a:p>
          <a:p>
            <a:pPr indent="0" lvl="0" marL="0" marR="0" rtl="0" algn="l">
              <a:spcBef>
                <a:spcPts val="0"/>
              </a:spcBef>
              <a:buSzPct val="25000"/>
              <a:buNone/>
            </a:pPr>
            <a:r>
              <a:rPr lang="en-US" sz="1400">
                <a:solidFill>
                  <a:srgbClr val="FFFFFF"/>
                </a:solidFill>
                <a:latin typeface="Arial"/>
                <a:ea typeface="Arial"/>
                <a:cs typeface="Arial"/>
                <a:sym typeface="Arial"/>
              </a:rPr>
              <a:t>-Tests</a:t>
            </a:r>
          </a:p>
        </p:txBody>
      </p:sp>
      <p:sp>
        <p:nvSpPr>
          <p:cNvPr id="513" name="Shape 513"/>
          <p:cNvSpPr txBox="1"/>
          <p:nvPr/>
        </p:nvSpPr>
        <p:spPr>
          <a:xfrm>
            <a:off x="4926642" y="2910548"/>
            <a:ext cx="402674"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rgbClr val="FFFFFF"/>
                </a:solidFill>
                <a:latin typeface="Arial"/>
                <a:ea typeface="Arial"/>
                <a:cs typeface="Arial"/>
                <a:sym typeface="Arial"/>
              </a:rPr>
              <a:t>FT</a:t>
            </a:r>
          </a:p>
        </p:txBody>
      </p:sp>
      <p:sp>
        <p:nvSpPr>
          <p:cNvPr id="514" name="Shape 514"/>
          <p:cNvSpPr txBox="1"/>
          <p:nvPr/>
        </p:nvSpPr>
        <p:spPr>
          <a:xfrm>
            <a:off x="5935383" y="2912036"/>
            <a:ext cx="540320"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rgbClr val="FFFFFF"/>
                </a:solidFill>
                <a:latin typeface="Arial"/>
                <a:ea typeface="Arial"/>
                <a:cs typeface="Arial"/>
                <a:sym typeface="Arial"/>
              </a:rPr>
              <a:t>UAT</a:t>
            </a:r>
          </a:p>
        </p:txBody>
      </p:sp>
      <p:sp>
        <p:nvSpPr>
          <p:cNvPr id="515" name="Shape 515"/>
          <p:cNvSpPr txBox="1"/>
          <p:nvPr/>
        </p:nvSpPr>
        <p:spPr>
          <a:xfrm>
            <a:off x="7068621" y="2910548"/>
            <a:ext cx="543739"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rgbClr val="FFFFFF"/>
                </a:solidFill>
                <a:latin typeface="Arial"/>
                <a:ea typeface="Arial"/>
                <a:cs typeface="Arial"/>
                <a:sym typeface="Arial"/>
              </a:rPr>
              <a:t>Perf</a:t>
            </a:r>
          </a:p>
        </p:txBody>
      </p:sp>
      <p:sp>
        <p:nvSpPr>
          <p:cNvPr id="516" name="Shape 516"/>
          <p:cNvSpPr txBox="1"/>
          <p:nvPr/>
        </p:nvSpPr>
        <p:spPr>
          <a:xfrm>
            <a:off x="8192778" y="2910548"/>
            <a:ext cx="593620"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rgbClr val="FFFFFF"/>
                </a:solidFill>
                <a:latin typeface="Arial"/>
                <a:ea typeface="Arial"/>
                <a:cs typeface="Arial"/>
                <a:sym typeface="Arial"/>
              </a:rPr>
              <a:t>Prod</a:t>
            </a:r>
          </a:p>
        </p:txBody>
      </p:sp>
      <p:sp>
        <p:nvSpPr>
          <p:cNvPr id="517" name="Shape 517"/>
          <p:cNvSpPr txBox="1"/>
          <p:nvPr/>
        </p:nvSpPr>
        <p:spPr>
          <a:xfrm>
            <a:off x="3544648" y="3344280"/>
            <a:ext cx="5599350" cy="923329"/>
          </a:xfrm>
          <a:prstGeom prst="rect">
            <a:avLst/>
          </a:prstGeom>
          <a:solidFill>
            <a:srgbClr val="162128"/>
          </a:solidFill>
          <a:ln>
            <a:noFill/>
          </a:ln>
        </p:spPr>
        <p:txBody>
          <a:bodyPr anchorCtr="0" anchor="t" bIns="45700" lIns="91425" rIns="91425"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a:p>
            <a:pPr indent="0" lvl="0" marL="0" marR="0" rtl="0" algn="ctr">
              <a:spcBef>
                <a:spcPts val="0"/>
              </a:spcBef>
              <a:buSzPct val="25000"/>
              <a:buNone/>
            </a:pPr>
            <a:r>
              <a:rPr lang="en-US" sz="1800">
                <a:solidFill>
                  <a:srgbClr val="FFFFFF"/>
                </a:solidFill>
                <a:latin typeface="Arial"/>
                <a:ea typeface="Arial"/>
                <a:cs typeface="Arial"/>
                <a:sym typeface="Arial"/>
              </a:rPr>
              <a:t>Inconsistent, Corrupt &amp; Dirty</a:t>
            </a:r>
          </a:p>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518" name="Shape 518"/>
          <p:cNvSpPr txBox="1"/>
          <p:nvPr/>
        </p:nvSpPr>
        <p:spPr>
          <a:xfrm>
            <a:off x="2371030" y="1066437"/>
            <a:ext cx="851578" cy="369332"/>
          </a:xfrm>
          <a:prstGeom prst="rect">
            <a:avLst/>
          </a:prstGeom>
          <a:solidFill>
            <a:srgbClr val="162128"/>
          </a:solid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FFFFFF"/>
                </a:solidFill>
                <a:latin typeface="Arial"/>
                <a:ea typeface="Arial"/>
                <a:cs typeface="Arial"/>
                <a:sym typeface="Arial"/>
              </a:rPr>
              <a:t>Scrum</a:t>
            </a:r>
          </a:p>
        </p:txBody>
      </p:sp>
      <p:sp>
        <p:nvSpPr>
          <p:cNvPr id="519" name="Shape 519"/>
          <p:cNvSpPr txBox="1"/>
          <p:nvPr/>
        </p:nvSpPr>
        <p:spPr>
          <a:xfrm>
            <a:off x="1180286" y="1066437"/>
            <a:ext cx="932729" cy="369332"/>
          </a:xfrm>
          <a:prstGeom prst="rect">
            <a:avLst/>
          </a:prstGeom>
          <a:solidFill>
            <a:srgbClr val="162128"/>
          </a:solid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FFFFFF"/>
                </a:solidFill>
                <a:latin typeface="Arial"/>
                <a:ea typeface="Arial"/>
                <a:cs typeface="Arial"/>
                <a:sym typeface="Arial"/>
              </a:rPr>
              <a:t>Water -</a:t>
            </a:r>
          </a:p>
        </p:txBody>
      </p:sp>
      <p:sp>
        <p:nvSpPr>
          <p:cNvPr id="520" name="Shape 520"/>
          <p:cNvSpPr txBox="1"/>
          <p:nvPr/>
        </p:nvSpPr>
        <p:spPr>
          <a:xfrm>
            <a:off x="3473030" y="1066437"/>
            <a:ext cx="697613" cy="369332"/>
          </a:xfrm>
          <a:prstGeom prst="rect">
            <a:avLst/>
          </a:prstGeom>
          <a:solidFill>
            <a:srgbClr val="162128"/>
          </a:solid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FFFFFF"/>
                </a:solidFill>
                <a:latin typeface="Arial"/>
                <a:ea typeface="Arial"/>
                <a:cs typeface="Arial"/>
                <a:sym typeface="Arial"/>
              </a:rPr>
              <a:t>- Fall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500"/>
                                        <p:tgtEl>
                                          <p:spTgt spid="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500"/>
                                        <p:tgtEl>
                                          <p:spTgt spid="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500"/>
                                        <p:tgtEl>
                                          <p:spTgt spid="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500"/>
                                        <p:tgtEl>
                                          <p:spTgt spid="5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500"/>
                                        <p:tgtEl>
                                          <p:spTgt spid="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xEl>
                                              <p:pRg end="0" st="0"/>
                                            </p:txEl>
                                          </p:spTgt>
                                        </p:tgtEl>
                                        <p:attrNameLst>
                                          <p:attrName>style.visibility</p:attrName>
                                        </p:attrNameLst>
                                      </p:cBhvr>
                                      <p:to>
                                        <p:strVal val="visible"/>
                                      </p:to>
                                    </p:set>
                                    <p:animEffect filter="fade" transition="in">
                                      <p:cBhvr>
                                        <p:cTn dur="500"/>
                                        <p:tgtEl>
                                          <p:spTgt spid="5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500"/>
                                        <p:tgtEl>
                                          <p:spTgt spid="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500"/>
                                        <p:tgtEl>
                                          <p:spTgt spid="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500"/>
                                        <p:tgtEl>
                                          <p:spTgt spid="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500"/>
                                        <p:tgtEl>
                                          <p:spTgt spid="5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500"/>
                                        <p:tgtEl>
                                          <p:spTgt spid="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5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500"/>
                                        <p:tgtEl>
                                          <p:spTgt spid="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500"/>
                                        <p:tgtEl>
                                          <p:spTgt spid="519"/>
                                        </p:tgtEl>
                                      </p:cBhvr>
                                    </p:animEffect>
                                  </p:childTnLst>
                                </p:cTn>
                              </p:par>
                              <p:par>
                                <p:cTn fill="hold" nodeType="with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500"/>
                                        <p:tgtEl>
                                          <p:spTgt spid="5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525" name="Shape 525"/>
        <p:cNvGrpSpPr/>
        <p:nvPr/>
      </p:nvGrpSpPr>
      <p:grpSpPr>
        <a:xfrm>
          <a:off x="0" y="0"/>
          <a:ext cx="0" cy="0"/>
          <a:chOff x="0" y="0"/>
          <a:chExt cx="0" cy="0"/>
        </a:xfrm>
      </p:grpSpPr>
      <p:sp>
        <p:nvSpPr>
          <p:cNvPr id="526" name="Shape 526"/>
          <p:cNvSpPr txBox="1"/>
          <p:nvPr>
            <p:ph idx="12" type="sldNum"/>
          </p:nvPr>
        </p:nvSpPr>
        <p:spPr>
          <a:xfrm>
            <a:off x="48247" y="48614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grpSp>
        <p:nvGrpSpPr>
          <p:cNvPr id="527" name="Shape 527"/>
          <p:cNvGrpSpPr/>
          <p:nvPr/>
        </p:nvGrpSpPr>
        <p:grpSpPr>
          <a:xfrm>
            <a:off x="4214502" y="430622"/>
            <a:ext cx="714995" cy="685799"/>
            <a:chOff x="4307344" y="912290"/>
            <a:chExt cx="714995" cy="685799"/>
          </a:xfrm>
        </p:grpSpPr>
        <p:grpSp>
          <p:nvGrpSpPr>
            <p:cNvPr id="528" name="Shape 528"/>
            <p:cNvGrpSpPr/>
            <p:nvPr/>
          </p:nvGrpSpPr>
          <p:grpSpPr>
            <a:xfrm>
              <a:off x="4336539" y="912290"/>
              <a:ext cx="685800" cy="685799"/>
              <a:chOff x="3248117" y="503585"/>
              <a:chExt cx="538374" cy="496282"/>
            </a:xfrm>
          </p:grpSpPr>
          <p:sp>
            <p:nvSpPr>
              <p:cNvPr id="529" name="Shape 529"/>
              <p:cNvSpPr/>
              <p:nvPr/>
            </p:nvSpPr>
            <p:spPr>
              <a:xfrm>
                <a:off x="3326646" y="583862"/>
                <a:ext cx="459846" cy="416004"/>
              </a:xfrm>
              <a:prstGeom prst="rect">
                <a:avLst/>
              </a:prstGeom>
              <a:solidFill>
                <a:srgbClr val="162128"/>
              </a:solidFill>
              <a:ln cap="flat" cmpd="sng" w="19050">
                <a:solidFill>
                  <a:schemeClr val="lt1"/>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30" name="Shape 530"/>
              <p:cNvSpPr/>
              <p:nvPr/>
            </p:nvSpPr>
            <p:spPr>
              <a:xfrm>
                <a:off x="3286500" y="547372"/>
                <a:ext cx="459846" cy="416004"/>
              </a:xfrm>
              <a:prstGeom prst="rect">
                <a:avLst/>
              </a:prstGeom>
              <a:solidFill>
                <a:srgbClr val="162128"/>
              </a:solidFill>
              <a:ln cap="flat" cmpd="sng" w="19050">
                <a:solidFill>
                  <a:schemeClr val="lt1"/>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31" name="Shape 531"/>
              <p:cNvSpPr/>
              <p:nvPr/>
            </p:nvSpPr>
            <p:spPr>
              <a:xfrm>
                <a:off x="3248117" y="503585"/>
                <a:ext cx="459846" cy="416004"/>
              </a:xfrm>
              <a:prstGeom prst="rect">
                <a:avLst/>
              </a:prstGeom>
              <a:solidFill>
                <a:srgbClr val="162128"/>
              </a:solidFill>
              <a:ln cap="flat" cmpd="sng" w="19050">
                <a:solidFill>
                  <a:schemeClr val="lt1"/>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sp>
          <p:nvSpPr>
            <p:cNvPr id="532" name="Shape 532"/>
            <p:cNvSpPr txBox="1"/>
            <p:nvPr/>
          </p:nvSpPr>
          <p:spPr>
            <a:xfrm>
              <a:off x="4307344" y="1023224"/>
              <a:ext cx="652342" cy="3385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600">
                  <a:solidFill>
                    <a:srgbClr val="FFFFFF"/>
                  </a:solidFill>
                  <a:latin typeface="Arial"/>
                  <a:ea typeface="Arial"/>
                  <a:cs typeface="Arial"/>
                  <a:sym typeface="Arial"/>
                </a:rPr>
                <a:t>Apps</a:t>
              </a:r>
            </a:p>
          </p:txBody>
        </p:sp>
      </p:grpSp>
      <p:cxnSp>
        <p:nvCxnSpPr>
          <p:cNvPr id="533" name="Shape 533"/>
          <p:cNvCxnSpPr/>
          <p:nvPr/>
        </p:nvCxnSpPr>
        <p:spPr>
          <a:xfrm>
            <a:off x="0" y="2831738"/>
            <a:ext cx="9144000" cy="0"/>
          </a:xfrm>
          <a:prstGeom prst="straightConnector1">
            <a:avLst/>
          </a:prstGeom>
          <a:noFill/>
          <a:ln cap="flat" cmpd="sng" w="38100">
            <a:solidFill>
              <a:schemeClr val="lt1"/>
            </a:solidFill>
            <a:prstDash val="solid"/>
            <a:round/>
            <a:headEnd len="med" w="med" type="none"/>
            <a:tailEnd len="lg" w="lg" type="stealth"/>
          </a:ln>
          <a:effectLst>
            <a:outerShdw blurRad="39999" rotWithShape="0" dir="5400000" dist="23000">
              <a:srgbClr val="000000">
                <a:alpha val="34901"/>
              </a:srgbClr>
            </a:outerShdw>
          </a:effectLst>
        </p:spPr>
      </p:cxnSp>
      <p:pic>
        <p:nvPicPr>
          <p:cNvPr descr="noun_176842_cc.png" id="534" name="Shape 534"/>
          <p:cNvPicPr preferRelativeResize="0"/>
          <p:nvPr/>
        </p:nvPicPr>
        <p:blipFill rotWithShape="1">
          <a:blip r:embed="rId3">
            <a:alphaModFix/>
          </a:blip>
          <a:srcRect b="17730" l="10580" r="8560" t="0"/>
          <a:stretch/>
        </p:blipFill>
        <p:spPr>
          <a:xfrm flipH="1">
            <a:off x="0" y="2123800"/>
            <a:ext cx="576631" cy="586683"/>
          </a:xfrm>
          <a:prstGeom prst="rect">
            <a:avLst/>
          </a:prstGeom>
          <a:noFill/>
          <a:ln>
            <a:noFill/>
          </a:ln>
        </p:spPr>
      </p:pic>
      <p:pic>
        <p:nvPicPr>
          <p:cNvPr descr="noun_185240_cc.png" id="535" name="Shape 535"/>
          <p:cNvPicPr preferRelativeResize="0"/>
          <p:nvPr/>
        </p:nvPicPr>
        <p:blipFill rotWithShape="1">
          <a:blip r:embed="rId4">
            <a:alphaModFix/>
          </a:blip>
          <a:srcRect b="12992" l="18971" r="18840" t="0"/>
          <a:stretch/>
        </p:blipFill>
        <p:spPr>
          <a:xfrm>
            <a:off x="8653499" y="2116123"/>
            <a:ext cx="424810" cy="594359"/>
          </a:xfrm>
          <a:prstGeom prst="rect">
            <a:avLst/>
          </a:prstGeom>
          <a:noFill/>
          <a:ln>
            <a:noFill/>
          </a:ln>
        </p:spPr>
      </p:pic>
      <p:pic>
        <p:nvPicPr>
          <p:cNvPr descr="noun_428433_cc.png" id="536" name="Shape 536"/>
          <p:cNvPicPr preferRelativeResize="0"/>
          <p:nvPr/>
        </p:nvPicPr>
        <p:blipFill rotWithShape="1">
          <a:blip r:embed="rId5">
            <a:alphaModFix/>
          </a:blip>
          <a:srcRect b="28485" l="9638" r="9536" t="14047"/>
          <a:stretch/>
        </p:blipFill>
        <p:spPr>
          <a:xfrm>
            <a:off x="7948764" y="1487155"/>
            <a:ext cx="835938" cy="594359"/>
          </a:xfrm>
          <a:prstGeom prst="rect">
            <a:avLst/>
          </a:prstGeom>
          <a:noFill/>
          <a:ln>
            <a:noFill/>
          </a:ln>
        </p:spPr>
      </p:pic>
      <p:sp>
        <p:nvSpPr>
          <p:cNvPr id="537" name="Shape 537"/>
          <p:cNvSpPr txBox="1"/>
          <p:nvPr/>
        </p:nvSpPr>
        <p:spPr>
          <a:xfrm>
            <a:off x="999982" y="2397067"/>
            <a:ext cx="6466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Plan</a:t>
            </a:r>
          </a:p>
        </p:txBody>
      </p:sp>
      <p:sp>
        <p:nvSpPr>
          <p:cNvPr id="538" name="Shape 538"/>
          <p:cNvSpPr txBox="1"/>
          <p:nvPr/>
        </p:nvSpPr>
        <p:spPr>
          <a:xfrm>
            <a:off x="2524311" y="2397067"/>
            <a:ext cx="60785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Dev</a:t>
            </a:r>
          </a:p>
        </p:txBody>
      </p:sp>
      <p:sp>
        <p:nvSpPr>
          <p:cNvPr id="539" name="Shape 539"/>
          <p:cNvSpPr txBox="1"/>
          <p:nvPr/>
        </p:nvSpPr>
        <p:spPr>
          <a:xfrm>
            <a:off x="4009832" y="2397067"/>
            <a:ext cx="608008"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Test</a:t>
            </a:r>
          </a:p>
        </p:txBody>
      </p:sp>
      <p:sp>
        <p:nvSpPr>
          <p:cNvPr id="540" name="Shape 540"/>
          <p:cNvSpPr txBox="1"/>
          <p:nvPr/>
        </p:nvSpPr>
        <p:spPr>
          <a:xfrm>
            <a:off x="5495501" y="2397067"/>
            <a:ext cx="903200"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Deploy</a:t>
            </a:r>
          </a:p>
        </p:txBody>
      </p:sp>
      <p:sp>
        <p:nvSpPr>
          <p:cNvPr id="541" name="Shape 541"/>
          <p:cNvSpPr txBox="1"/>
          <p:nvPr/>
        </p:nvSpPr>
        <p:spPr>
          <a:xfrm>
            <a:off x="7276361" y="2397067"/>
            <a:ext cx="1018728"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Operate</a:t>
            </a:r>
          </a:p>
        </p:txBody>
      </p:sp>
      <p:grpSp>
        <p:nvGrpSpPr>
          <p:cNvPr id="542" name="Shape 542"/>
          <p:cNvGrpSpPr/>
          <p:nvPr/>
        </p:nvGrpSpPr>
        <p:grpSpPr>
          <a:xfrm>
            <a:off x="33979" y="664148"/>
            <a:ext cx="9066226" cy="4386297"/>
            <a:chOff x="33979" y="664148"/>
            <a:chExt cx="9066226" cy="4386297"/>
          </a:xfrm>
        </p:grpSpPr>
        <p:sp>
          <p:nvSpPr>
            <p:cNvPr id="543" name="Shape 543"/>
            <p:cNvSpPr/>
            <p:nvPr/>
          </p:nvSpPr>
          <p:spPr>
            <a:xfrm flipH="1" rot="10800000">
              <a:off x="33979" y="664148"/>
              <a:ext cx="9066226" cy="4386297"/>
            </a:xfrm>
            <a:prstGeom prst="blockArc">
              <a:avLst>
                <a:gd fmla="val 10800000" name="adj1"/>
                <a:gd fmla="val 21568072" name="adj2"/>
                <a:gd fmla="val 816" name="adj3"/>
              </a:avLst>
            </a:prstGeom>
            <a:solidFill>
              <a:schemeClr val="lt1"/>
            </a:solidFill>
            <a:ln cap="flat" cmpd="sng" w="9525">
              <a:solidFill>
                <a:srgbClr val="4A7DBA"/>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cxnSp>
          <p:nvCxnSpPr>
            <p:cNvPr id="544" name="Shape 544"/>
            <p:cNvCxnSpPr/>
            <p:nvPr/>
          </p:nvCxnSpPr>
          <p:spPr>
            <a:xfrm rot="10800000">
              <a:off x="52220" y="2848640"/>
              <a:ext cx="6853" cy="165574"/>
            </a:xfrm>
            <a:prstGeom prst="straightConnector1">
              <a:avLst/>
            </a:prstGeom>
            <a:noFill/>
            <a:ln cap="flat" cmpd="sng" w="28575">
              <a:solidFill>
                <a:schemeClr val="lt1"/>
              </a:solidFill>
              <a:prstDash val="solid"/>
              <a:round/>
              <a:headEnd len="med" w="med" type="none"/>
              <a:tailEnd len="lg" w="lg" type="stealth"/>
            </a:ln>
            <a:effectLst>
              <a:outerShdw blurRad="39999" rotWithShape="0" dir="5400000" dist="23000">
                <a:srgbClr val="000000">
                  <a:alpha val="34901"/>
                </a:srgbClr>
              </a:outerShdw>
            </a:effectLst>
          </p:spPr>
        </p:cxnSp>
      </p:grpSp>
      <p:sp>
        <p:nvSpPr>
          <p:cNvPr id="545" name="Shape 545"/>
          <p:cNvSpPr txBox="1"/>
          <p:nvPr/>
        </p:nvSpPr>
        <p:spPr>
          <a:xfrm>
            <a:off x="2436722" y="1066437"/>
            <a:ext cx="710776"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Agile</a:t>
            </a:r>
          </a:p>
        </p:txBody>
      </p:sp>
      <p:pic>
        <p:nvPicPr>
          <p:cNvPr descr="noun_29833_cc.png" id="546" name="Shape 546"/>
          <p:cNvPicPr preferRelativeResize="0"/>
          <p:nvPr/>
        </p:nvPicPr>
        <p:blipFill rotWithShape="1">
          <a:blip r:embed="rId6">
            <a:alphaModFix/>
          </a:blip>
          <a:srcRect b="14012" l="8196" r="6104" t="0"/>
          <a:stretch/>
        </p:blipFill>
        <p:spPr>
          <a:xfrm>
            <a:off x="1729941" y="1503268"/>
            <a:ext cx="2196600" cy="2204100"/>
          </a:xfrm>
          <a:prstGeom prst="rect">
            <a:avLst/>
          </a:prstGeom>
          <a:noFill/>
          <a:ln>
            <a:noFill/>
          </a:ln>
        </p:spPr>
      </p:pic>
      <p:sp>
        <p:nvSpPr>
          <p:cNvPr id="547" name="Shape 547"/>
          <p:cNvSpPr txBox="1"/>
          <p:nvPr/>
        </p:nvSpPr>
        <p:spPr>
          <a:xfrm>
            <a:off x="2563013" y="1896850"/>
            <a:ext cx="415500" cy="3693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CI</a:t>
            </a:r>
          </a:p>
        </p:txBody>
      </p:sp>
      <p:sp>
        <p:nvSpPr>
          <p:cNvPr id="548" name="Shape 548"/>
          <p:cNvSpPr txBox="1"/>
          <p:nvPr/>
        </p:nvSpPr>
        <p:spPr>
          <a:xfrm>
            <a:off x="2306625" y="2897100"/>
            <a:ext cx="1018500" cy="1542900"/>
          </a:xfrm>
          <a:prstGeom prst="rect">
            <a:avLst/>
          </a:prstGeom>
          <a:solidFill>
            <a:srgbClr val="162128"/>
          </a:solidFill>
          <a:ln>
            <a:noFill/>
          </a:ln>
        </p:spPr>
        <p:txBody>
          <a:bodyPr anchorCtr="0" anchor="t" bIns="45700" lIns="91425" rIns="91425" tIns="45700">
            <a:noAutofit/>
          </a:bodyPr>
          <a:lstStyle/>
          <a:p>
            <a:pPr indent="0" lvl="0" marL="0" marR="0" rtl="0" algn="l">
              <a:spcBef>
                <a:spcPts val="0"/>
              </a:spcBef>
              <a:buSzPct val="25000"/>
              <a:buNone/>
            </a:pPr>
            <a:r>
              <a:rPr b="1" lang="en-US" sz="1400">
                <a:solidFill>
                  <a:srgbClr val="FFFFFF"/>
                </a:solidFill>
                <a:latin typeface="Arial"/>
                <a:ea typeface="Arial"/>
                <a:cs typeface="Arial"/>
                <a:sym typeface="Arial"/>
              </a:rPr>
              <a:t>CI</a:t>
            </a:r>
          </a:p>
          <a:p>
            <a:pPr indent="0" lvl="0" marL="0" marR="0" rtl="0" algn="l">
              <a:spcBef>
                <a:spcPts val="0"/>
              </a:spcBef>
              <a:buSzPct val="25000"/>
              <a:buNone/>
            </a:pPr>
            <a:r>
              <a:rPr lang="en-US" sz="1400">
                <a:solidFill>
                  <a:srgbClr val="FFFFFF"/>
                </a:solidFill>
                <a:latin typeface="Arial"/>
                <a:ea typeface="Arial"/>
                <a:cs typeface="Arial"/>
                <a:sym typeface="Arial"/>
              </a:rPr>
              <a:t>-Code</a:t>
            </a:r>
          </a:p>
          <a:p>
            <a:pPr indent="0" lvl="0" marL="0" marR="0" rtl="0" algn="l">
              <a:spcBef>
                <a:spcPts val="0"/>
              </a:spcBef>
              <a:buSzPct val="25000"/>
              <a:buNone/>
            </a:pPr>
            <a:r>
              <a:rPr lang="en-US" sz="1400">
                <a:solidFill>
                  <a:srgbClr val="FFFFFF"/>
                </a:solidFill>
                <a:latin typeface="Arial"/>
                <a:ea typeface="Arial"/>
                <a:cs typeface="Arial"/>
                <a:sym typeface="Arial"/>
              </a:rPr>
              <a:t>-CI</a:t>
            </a:r>
          </a:p>
          <a:p>
            <a:pPr indent="0" lvl="0" marL="0" marR="0" rtl="0" algn="l">
              <a:spcBef>
                <a:spcPts val="0"/>
              </a:spcBef>
              <a:buSzPct val="25000"/>
              <a:buNone/>
            </a:pPr>
            <a:r>
              <a:rPr lang="en-US" sz="1400">
                <a:solidFill>
                  <a:srgbClr val="FFFFFF"/>
                </a:solidFill>
                <a:latin typeface="Arial"/>
                <a:ea typeface="Arial"/>
                <a:cs typeface="Arial"/>
                <a:sym typeface="Arial"/>
              </a:rPr>
              <a:t>-Build</a:t>
            </a:r>
          </a:p>
          <a:p>
            <a:pPr indent="0" lvl="0" marL="0" marR="0" rtl="0" algn="l">
              <a:spcBef>
                <a:spcPts val="0"/>
              </a:spcBef>
              <a:buSzPct val="25000"/>
              <a:buNone/>
            </a:pPr>
            <a:r>
              <a:rPr lang="en-US" sz="1400">
                <a:solidFill>
                  <a:srgbClr val="FFFFFF"/>
                </a:solidFill>
                <a:latin typeface="Arial"/>
                <a:ea typeface="Arial"/>
                <a:cs typeface="Arial"/>
                <a:sym typeface="Arial"/>
              </a:rPr>
              <a:t>-Unit Tests</a:t>
            </a:r>
          </a:p>
          <a:p>
            <a:pPr indent="0" lvl="0" marL="0" marR="0" rtl="0" algn="l">
              <a:spcBef>
                <a:spcPts val="0"/>
              </a:spcBef>
              <a:buSzPct val="25000"/>
              <a:buNone/>
            </a:pPr>
            <a:r>
              <a:rPr lang="en-US" sz="1400">
                <a:solidFill>
                  <a:srgbClr val="FFFFFF"/>
                </a:solidFill>
                <a:latin typeface="Arial"/>
                <a:ea typeface="Arial"/>
                <a:cs typeface="Arial"/>
                <a:sym typeface="Arial"/>
              </a:rPr>
              <a:t>-Artifact</a:t>
            </a:r>
          </a:p>
        </p:txBody>
      </p:sp>
      <p:sp>
        <p:nvSpPr>
          <p:cNvPr id="549" name="Shape 549"/>
          <p:cNvSpPr txBox="1"/>
          <p:nvPr/>
        </p:nvSpPr>
        <p:spPr>
          <a:xfrm>
            <a:off x="3866405" y="3160566"/>
            <a:ext cx="184666" cy="307777"/>
          </a:xfrm>
          <a:prstGeom prst="rect">
            <a:avLst/>
          </a:prstGeom>
          <a:solidFill>
            <a:srgbClr val="162128"/>
          </a:solidFill>
          <a:ln>
            <a:noFill/>
          </a:ln>
        </p:spPr>
        <p:txBody>
          <a:bodyPr anchorCtr="0" anchor="t" bIns="45700" lIns="91425" rIns="91425" tIns="45700">
            <a:noAutofit/>
          </a:bodyPr>
          <a:lstStyle/>
          <a:p>
            <a:pPr indent="0" lvl="0" marL="0" marR="0" rtl="0" algn="l">
              <a:spcBef>
                <a:spcPts val="0"/>
              </a:spcBef>
              <a:buNone/>
            </a:pPr>
            <a:r>
              <a:t/>
            </a:r>
            <a:endParaRPr sz="1400">
              <a:solidFill>
                <a:srgbClr val="FFFFFF"/>
              </a:solidFill>
              <a:latin typeface="Arial"/>
              <a:ea typeface="Arial"/>
              <a:cs typeface="Arial"/>
              <a:sym typeface="Arial"/>
            </a:endParaRPr>
          </a:p>
        </p:txBody>
      </p:sp>
      <p:sp>
        <p:nvSpPr>
          <p:cNvPr id="550" name="Shape 550"/>
          <p:cNvSpPr txBox="1"/>
          <p:nvPr/>
        </p:nvSpPr>
        <p:spPr>
          <a:xfrm>
            <a:off x="3544648" y="3100938"/>
            <a:ext cx="1162472" cy="2031325"/>
          </a:xfrm>
          <a:prstGeom prst="rect">
            <a:avLst/>
          </a:prstGeom>
          <a:solidFill>
            <a:srgbClr val="162128"/>
          </a:solid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FFFFFF"/>
                </a:solidFill>
                <a:latin typeface="Arial"/>
                <a:ea typeface="Arial"/>
                <a:cs typeface="Arial"/>
                <a:sym typeface="Arial"/>
              </a:rPr>
              <a:t>-H/W &amp; VM</a:t>
            </a:r>
          </a:p>
          <a:p>
            <a:pPr indent="0" lvl="0" marL="0" marR="0" rtl="0" algn="l">
              <a:spcBef>
                <a:spcPts val="0"/>
              </a:spcBef>
              <a:buSzPct val="25000"/>
              <a:buNone/>
            </a:pPr>
            <a:r>
              <a:rPr lang="en-US" sz="1400">
                <a:solidFill>
                  <a:srgbClr val="FFFFFF"/>
                </a:solidFill>
                <a:latin typeface="Arial"/>
                <a:ea typeface="Arial"/>
                <a:cs typeface="Arial"/>
                <a:sym typeface="Arial"/>
              </a:rPr>
              <a:t>-OS</a:t>
            </a:r>
          </a:p>
          <a:p>
            <a:pPr indent="0" lvl="0" marL="0" marR="0" rtl="0" algn="l">
              <a:spcBef>
                <a:spcPts val="0"/>
              </a:spcBef>
              <a:buSzPct val="25000"/>
              <a:buNone/>
            </a:pPr>
            <a:r>
              <a:rPr lang="en-US" sz="1400">
                <a:solidFill>
                  <a:srgbClr val="FFFFFF"/>
                </a:solidFill>
                <a:latin typeface="Arial"/>
                <a:ea typeface="Arial"/>
                <a:cs typeface="Arial"/>
                <a:sym typeface="Arial"/>
              </a:rPr>
              <a:t>-Runtime</a:t>
            </a:r>
          </a:p>
          <a:p>
            <a:pPr indent="0" lvl="0" marL="0" marR="0" rtl="0" algn="l">
              <a:spcBef>
                <a:spcPts val="0"/>
              </a:spcBef>
              <a:buSzPct val="25000"/>
              <a:buNone/>
            </a:pPr>
            <a:r>
              <a:rPr lang="en-US" sz="1400">
                <a:solidFill>
                  <a:srgbClr val="FFFFFF"/>
                </a:solidFill>
                <a:latin typeface="Arial"/>
                <a:ea typeface="Arial"/>
                <a:cs typeface="Arial"/>
                <a:sym typeface="Arial"/>
              </a:rPr>
              <a:t>-Middleware</a:t>
            </a:r>
          </a:p>
          <a:p>
            <a:pPr indent="0" lvl="0" marL="0" marR="0" rtl="0" algn="l">
              <a:spcBef>
                <a:spcPts val="0"/>
              </a:spcBef>
              <a:buSzPct val="25000"/>
              <a:buNone/>
            </a:pPr>
            <a:r>
              <a:rPr lang="en-US" sz="1400">
                <a:solidFill>
                  <a:srgbClr val="FFFFFF"/>
                </a:solidFill>
                <a:latin typeface="Arial"/>
                <a:ea typeface="Arial"/>
                <a:cs typeface="Arial"/>
                <a:sym typeface="Arial"/>
              </a:rPr>
              <a:t>-Network</a:t>
            </a:r>
          </a:p>
          <a:p>
            <a:pPr indent="0" lvl="0" marL="0" marR="0" rtl="0" algn="l">
              <a:spcBef>
                <a:spcPts val="0"/>
              </a:spcBef>
              <a:buSzPct val="25000"/>
              <a:buNone/>
            </a:pPr>
            <a:r>
              <a:rPr lang="en-US" sz="1400">
                <a:solidFill>
                  <a:srgbClr val="FFFFFF"/>
                </a:solidFill>
                <a:latin typeface="Arial"/>
                <a:ea typeface="Arial"/>
                <a:cs typeface="Arial"/>
                <a:sym typeface="Arial"/>
              </a:rPr>
              <a:t>-Services</a:t>
            </a:r>
          </a:p>
          <a:p>
            <a:pPr indent="0" lvl="0" marL="0" marR="0" rtl="0" algn="l">
              <a:spcBef>
                <a:spcPts val="0"/>
              </a:spcBef>
              <a:buSzPct val="25000"/>
              <a:buNone/>
            </a:pPr>
            <a:r>
              <a:rPr lang="en-US" sz="1400">
                <a:solidFill>
                  <a:srgbClr val="FFFFFF"/>
                </a:solidFill>
                <a:latin typeface="Arial"/>
                <a:ea typeface="Arial"/>
                <a:cs typeface="Arial"/>
                <a:sym typeface="Arial"/>
              </a:rPr>
              <a:t>-Config</a:t>
            </a:r>
          </a:p>
          <a:p>
            <a:pPr indent="0" lvl="0" marL="0" marR="0" rtl="0" algn="l">
              <a:spcBef>
                <a:spcPts val="0"/>
              </a:spcBef>
              <a:buSzPct val="25000"/>
              <a:buNone/>
            </a:pPr>
            <a:r>
              <a:rPr lang="en-US" sz="1400">
                <a:solidFill>
                  <a:srgbClr val="FFFFFF"/>
                </a:solidFill>
                <a:latin typeface="Arial"/>
                <a:ea typeface="Arial"/>
                <a:cs typeface="Arial"/>
                <a:sym typeface="Arial"/>
              </a:rPr>
              <a:t>-Code</a:t>
            </a:r>
          </a:p>
          <a:p>
            <a:pPr indent="0" lvl="0" marL="0" marR="0" rtl="0" algn="l">
              <a:spcBef>
                <a:spcPts val="0"/>
              </a:spcBef>
              <a:buSzPct val="25000"/>
              <a:buNone/>
            </a:pPr>
            <a:r>
              <a:rPr lang="en-US" sz="1400">
                <a:solidFill>
                  <a:srgbClr val="FFFFFF"/>
                </a:solidFill>
                <a:latin typeface="Arial"/>
                <a:ea typeface="Arial"/>
                <a:cs typeface="Arial"/>
                <a:sym typeface="Arial"/>
              </a:rPr>
              <a:t>-Tests</a:t>
            </a:r>
          </a:p>
        </p:txBody>
      </p:sp>
      <p:sp>
        <p:nvSpPr>
          <p:cNvPr id="551" name="Shape 551"/>
          <p:cNvSpPr txBox="1"/>
          <p:nvPr/>
        </p:nvSpPr>
        <p:spPr>
          <a:xfrm>
            <a:off x="3859155" y="2810336"/>
            <a:ext cx="460800" cy="307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rgbClr val="666666"/>
                </a:solidFill>
                <a:latin typeface="Arial"/>
                <a:ea typeface="Arial"/>
                <a:cs typeface="Arial"/>
                <a:sym typeface="Arial"/>
              </a:rPr>
              <a:t>SIT</a:t>
            </a:r>
          </a:p>
        </p:txBody>
      </p:sp>
      <p:sp>
        <p:nvSpPr>
          <p:cNvPr id="552" name="Shape 552"/>
          <p:cNvSpPr txBox="1"/>
          <p:nvPr/>
        </p:nvSpPr>
        <p:spPr>
          <a:xfrm>
            <a:off x="5495501" y="1896850"/>
            <a:ext cx="169848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CD - Automate</a:t>
            </a:r>
          </a:p>
        </p:txBody>
      </p:sp>
      <p:sp>
        <p:nvSpPr>
          <p:cNvPr id="553" name="Shape 553"/>
          <p:cNvSpPr txBox="1"/>
          <p:nvPr/>
        </p:nvSpPr>
        <p:spPr>
          <a:xfrm>
            <a:off x="4558346" y="3100938"/>
            <a:ext cx="1162472" cy="2031325"/>
          </a:xfrm>
          <a:prstGeom prst="rect">
            <a:avLst/>
          </a:prstGeom>
          <a:solidFill>
            <a:srgbClr val="162128"/>
          </a:solid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FFFFFF"/>
                </a:solidFill>
                <a:latin typeface="Arial"/>
                <a:ea typeface="Arial"/>
                <a:cs typeface="Arial"/>
                <a:sym typeface="Arial"/>
              </a:rPr>
              <a:t>-H/W &amp; VM</a:t>
            </a:r>
          </a:p>
          <a:p>
            <a:pPr indent="0" lvl="0" marL="0" marR="0" rtl="0" algn="l">
              <a:spcBef>
                <a:spcPts val="0"/>
              </a:spcBef>
              <a:buSzPct val="25000"/>
              <a:buNone/>
            </a:pPr>
            <a:r>
              <a:rPr lang="en-US" sz="1400">
                <a:solidFill>
                  <a:srgbClr val="FFFFFF"/>
                </a:solidFill>
                <a:latin typeface="Arial"/>
                <a:ea typeface="Arial"/>
                <a:cs typeface="Arial"/>
                <a:sym typeface="Arial"/>
              </a:rPr>
              <a:t>-OS</a:t>
            </a:r>
          </a:p>
          <a:p>
            <a:pPr indent="0" lvl="0" marL="0" marR="0" rtl="0" algn="l">
              <a:spcBef>
                <a:spcPts val="0"/>
              </a:spcBef>
              <a:buSzPct val="25000"/>
              <a:buNone/>
            </a:pPr>
            <a:r>
              <a:rPr lang="en-US" sz="1400">
                <a:solidFill>
                  <a:srgbClr val="FFFFFF"/>
                </a:solidFill>
                <a:latin typeface="Arial"/>
                <a:ea typeface="Arial"/>
                <a:cs typeface="Arial"/>
                <a:sym typeface="Arial"/>
              </a:rPr>
              <a:t>-Runtime</a:t>
            </a:r>
          </a:p>
          <a:p>
            <a:pPr indent="0" lvl="0" marL="0" marR="0" rtl="0" algn="l">
              <a:spcBef>
                <a:spcPts val="0"/>
              </a:spcBef>
              <a:buSzPct val="25000"/>
              <a:buNone/>
            </a:pPr>
            <a:r>
              <a:rPr lang="en-US" sz="1400">
                <a:solidFill>
                  <a:srgbClr val="FFFFFF"/>
                </a:solidFill>
                <a:latin typeface="Arial"/>
                <a:ea typeface="Arial"/>
                <a:cs typeface="Arial"/>
                <a:sym typeface="Arial"/>
              </a:rPr>
              <a:t>-Middleware</a:t>
            </a:r>
          </a:p>
          <a:p>
            <a:pPr indent="0" lvl="0" marL="0" marR="0" rtl="0" algn="l">
              <a:spcBef>
                <a:spcPts val="0"/>
              </a:spcBef>
              <a:buSzPct val="25000"/>
              <a:buNone/>
            </a:pPr>
            <a:r>
              <a:rPr lang="en-US" sz="1400">
                <a:solidFill>
                  <a:srgbClr val="FFFFFF"/>
                </a:solidFill>
                <a:latin typeface="Arial"/>
                <a:ea typeface="Arial"/>
                <a:cs typeface="Arial"/>
                <a:sym typeface="Arial"/>
              </a:rPr>
              <a:t>-Network</a:t>
            </a:r>
          </a:p>
          <a:p>
            <a:pPr indent="0" lvl="0" marL="0" marR="0" rtl="0" algn="l">
              <a:spcBef>
                <a:spcPts val="0"/>
              </a:spcBef>
              <a:buSzPct val="25000"/>
              <a:buNone/>
            </a:pPr>
            <a:r>
              <a:rPr lang="en-US" sz="1400">
                <a:solidFill>
                  <a:srgbClr val="FFFFFF"/>
                </a:solidFill>
                <a:latin typeface="Arial"/>
                <a:ea typeface="Arial"/>
                <a:cs typeface="Arial"/>
                <a:sym typeface="Arial"/>
              </a:rPr>
              <a:t>-Services</a:t>
            </a:r>
          </a:p>
          <a:p>
            <a:pPr indent="0" lvl="0" marL="0" marR="0" rtl="0" algn="l">
              <a:spcBef>
                <a:spcPts val="0"/>
              </a:spcBef>
              <a:buSzPct val="25000"/>
              <a:buNone/>
            </a:pPr>
            <a:r>
              <a:rPr lang="en-US" sz="1400">
                <a:solidFill>
                  <a:srgbClr val="FFFFFF"/>
                </a:solidFill>
                <a:latin typeface="Arial"/>
                <a:ea typeface="Arial"/>
                <a:cs typeface="Arial"/>
                <a:sym typeface="Arial"/>
              </a:rPr>
              <a:t>-Config</a:t>
            </a:r>
          </a:p>
          <a:p>
            <a:pPr indent="0" lvl="0" marL="0" marR="0" rtl="0" algn="l">
              <a:spcBef>
                <a:spcPts val="0"/>
              </a:spcBef>
              <a:buSzPct val="25000"/>
              <a:buNone/>
            </a:pPr>
            <a:r>
              <a:rPr lang="en-US" sz="1400">
                <a:solidFill>
                  <a:srgbClr val="FFFFFF"/>
                </a:solidFill>
                <a:latin typeface="Arial"/>
                <a:ea typeface="Arial"/>
                <a:cs typeface="Arial"/>
                <a:sym typeface="Arial"/>
              </a:rPr>
              <a:t>-Code</a:t>
            </a:r>
          </a:p>
          <a:p>
            <a:pPr indent="0" lvl="0" marL="0" marR="0" rtl="0" algn="l">
              <a:spcBef>
                <a:spcPts val="0"/>
              </a:spcBef>
              <a:buSzPct val="25000"/>
              <a:buNone/>
            </a:pPr>
            <a:r>
              <a:rPr lang="en-US" sz="1400">
                <a:solidFill>
                  <a:srgbClr val="FFFFFF"/>
                </a:solidFill>
                <a:latin typeface="Arial"/>
                <a:ea typeface="Arial"/>
                <a:cs typeface="Arial"/>
                <a:sym typeface="Arial"/>
              </a:rPr>
              <a:t>-Tests</a:t>
            </a:r>
          </a:p>
        </p:txBody>
      </p:sp>
      <p:sp>
        <p:nvSpPr>
          <p:cNvPr id="554" name="Shape 554"/>
          <p:cNvSpPr txBox="1"/>
          <p:nvPr/>
        </p:nvSpPr>
        <p:spPr>
          <a:xfrm>
            <a:off x="5638621" y="3100938"/>
            <a:ext cx="1162472" cy="2031325"/>
          </a:xfrm>
          <a:prstGeom prst="rect">
            <a:avLst/>
          </a:prstGeom>
          <a:solidFill>
            <a:srgbClr val="162128"/>
          </a:solidFill>
          <a:ln>
            <a:noFill/>
          </a:ln>
        </p:spPr>
        <p:txBody>
          <a:bodyPr anchorCtr="0" anchor="t" bIns="45700" lIns="91425" rIns="91425" tIns="45700">
            <a:noAutofit/>
          </a:bodyPr>
          <a:lstStyle/>
          <a:p>
            <a:pPr indent="0" lvl="0" marL="0" marR="0" rtl="0" algn="l">
              <a:spcBef>
                <a:spcPts val="0"/>
              </a:spcBef>
              <a:buSzPct val="25000"/>
              <a:buNone/>
            </a:pPr>
            <a:r>
              <a:rPr lang="en-US" sz="1400">
                <a:latin typeface="Arial"/>
                <a:ea typeface="Arial"/>
                <a:cs typeface="Arial"/>
                <a:sym typeface="Arial"/>
              </a:rPr>
              <a:t>-H/W &amp; VM</a:t>
            </a:r>
          </a:p>
          <a:p>
            <a:pPr indent="0" lvl="0" marL="0" marR="0" rtl="0" algn="l">
              <a:spcBef>
                <a:spcPts val="0"/>
              </a:spcBef>
              <a:buSzPct val="25000"/>
              <a:buNone/>
            </a:pPr>
            <a:r>
              <a:rPr lang="en-US" sz="1400">
                <a:latin typeface="Arial"/>
                <a:ea typeface="Arial"/>
                <a:cs typeface="Arial"/>
                <a:sym typeface="Arial"/>
              </a:rPr>
              <a:t>-OS</a:t>
            </a:r>
          </a:p>
          <a:p>
            <a:pPr indent="0" lvl="0" marL="0" marR="0" rtl="0" algn="l">
              <a:spcBef>
                <a:spcPts val="0"/>
              </a:spcBef>
              <a:buSzPct val="25000"/>
              <a:buNone/>
            </a:pPr>
            <a:r>
              <a:rPr lang="en-US" sz="1400">
                <a:latin typeface="Arial"/>
                <a:ea typeface="Arial"/>
                <a:cs typeface="Arial"/>
                <a:sym typeface="Arial"/>
              </a:rPr>
              <a:t>-Runtime</a:t>
            </a:r>
          </a:p>
          <a:p>
            <a:pPr indent="0" lvl="0" marL="0" marR="0" rtl="0" algn="l">
              <a:spcBef>
                <a:spcPts val="0"/>
              </a:spcBef>
              <a:buSzPct val="25000"/>
              <a:buNone/>
            </a:pPr>
            <a:r>
              <a:rPr lang="en-US" sz="1400">
                <a:latin typeface="Arial"/>
                <a:ea typeface="Arial"/>
                <a:cs typeface="Arial"/>
                <a:sym typeface="Arial"/>
              </a:rPr>
              <a:t>-Middleware</a:t>
            </a:r>
          </a:p>
          <a:p>
            <a:pPr indent="0" lvl="0" marL="0" marR="0" rtl="0" algn="l">
              <a:spcBef>
                <a:spcPts val="0"/>
              </a:spcBef>
              <a:buSzPct val="25000"/>
              <a:buNone/>
            </a:pPr>
            <a:r>
              <a:rPr lang="en-US" sz="1400">
                <a:latin typeface="Arial"/>
                <a:ea typeface="Arial"/>
                <a:cs typeface="Arial"/>
                <a:sym typeface="Arial"/>
              </a:rPr>
              <a:t>-Network</a:t>
            </a:r>
          </a:p>
          <a:p>
            <a:pPr indent="0" lvl="0" marL="0" marR="0" rtl="0" algn="l">
              <a:spcBef>
                <a:spcPts val="0"/>
              </a:spcBef>
              <a:buSzPct val="25000"/>
              <a:buNone/>
            </a:pPr>
            <a:r>
              <a:rPr lang="en-US" sz="1400">
                <a:latin typeface="Arial"/>
                <a:ea typeface="Arial"/>
                <a:cs typeface="Arial"/>
                <a:sym typeface="Arial"/>
              </a:rPr>
              <a:t>-Services</a:t>
            </a:r>
          </a:p>
          <a:p>
            <a:pPr indent="0" lvl="0" marL="0" marR="0" rtl="0" algn="l">
              <a:spcBef>
                <a:spcPts val="0"/>
              </a:spcBef>
              <a:buSzPct val="25000"/>
              <a:buNone/>
            </a:pPr>
            <a:r>
              <a:rPr lang="en-US" sz="1400">
                <a:latin typeface="Arial"/>
                <a:ea typeface="Arial"/>
                <a:cs typeface="Arial"/>
                <a:sym typeface="Arial"/>
              </a:rPr>
              <a:t>-Config</a:t>
            </a:r>
          </a:p>
          <a:p>
            <a:pPr indent="0" lvl="0" marL="0" marR="0" rtl="0" algn="l">
              <a:spcBef>
                <a:spcPts val="0"/>
              </a:spcBef>
              <a:buSzPct val="25000"/>
              <a:buNone/>
            </a:pPr>
            <a:r>
              <a:rPr lang="en-US" sz="1400">
                <a:latin typeface="Arial"/>
                <a:ea typeface="Arial"/>
                <a:cs typeface="Arial"/>
                <a:sym typeface="Arial"/>
              </a:rPr>
              <a:t>-Code</a:t>
            </a:r>
          </a:p>
          <a:p>
            <a:pPr indent="0" lvl="0" marL="0" marR="0" rtl="0" algn="l">
              <a:spcBef>
                <a:spcPts val="0"/>
              </a:spcBef>
              <a:buSzPct val="25000"/>
              <a:buNone/>
            </a:pPr>
            <a:r>
              <a:rPr lang="en-US" sz="1400">
                <a:latin typeface="Arial"/>
                <a:ea typeface="Arial"/>
                <a:cs typeface="Arial"/>
                <a:sym typeface="Arial"/>
              </a:rPr>
              <a:t>-Tests</a:t>
            </a:r>
          </a:p>
        </p:txBody>
      </p:sp>
      <p:sp>
        <p:nvSpPr>
          <p:cNvPr id="555" name="Shape 555"/>
          <p:cNvSpPr txBox="1"/>
          <p:nvPr/>
        </p:nvSpPr>
        <p:spPr>
          <a:xfrm>
            <a:off x="6805671" y="3100938"/>
            <a:ext cx="1162472" cy="2031325"/>
          </a:xfrm>
          <a:prstGeom prst="rect">
            <a:avLst/>
          </a:prstGeom>
          <a:solidFill>
            <a:srgbClr val="162128"/>
          </a:solid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FFFFFF"/>
                </a:solidFill>
                <a:latin typeface="Arial"/>
                <a:ea typeface="Arial"/>
                <a:cs typeface="Arial"/>
                <a:sym typeface="Arial"/>
              </a:rPr>
              <a:t>-H/W &amp; VM</a:t>
            </a:r>
          </a:p>
          <a:p>
            <a:pPr indent="0" lvl="0" marL="0" marR="0" rtl="0" algn="l">
              <a:spcBef>
                <a:spcPts val="0"/>
              </a:spcBef>
              <a:buSzPct val="25000"/>
              <a:buNone/>
            </a:pPr>
            <a:r>
              <a:rPr lang="en-US" sz="1400">
                <a:solidFill>
                  <a:srgbClr val="FFFFFF"/>
                </a:solidFill>
                <a:latin typeface="Arial"/>
                <a:ea typeface="Arial"/>
                <a:cs typeface="Arial"/>
                <a:sym typeface="Arial"/>
              </a:rPr>
              <a:t>-OS</a:t>
            </a:r>
          </a:p>
          <a:p>
            <a:pPr indent="0" lvl="0" marL="0" marR="0" rtl="0" algn="l">
              <a:spcBef>
                <a:spcPts val="0"/>
              </a:spcBef>
              <a:buSzPct val="25000"/>
              <a:buNone/>
            </a:pPr>
            <a:r>
              <a:rPr lang="en-US" sz="1400">
                <a:solidFill>
                  <a:srgbClr val="FFFFFF"/>
                </a:solidFill>
                <a:latin typeface="Arial"/>
                <a:ea typeface="Arial"/>
                <a:cs typeface="Arial"/>
                <a:sym typeface="Arial"/>
              </a:rPr>
              <a:t>-Runtime</a:t>
            </a:r>
          </a:p>
          <a:p>
            <a:pPr indent="0" lvl="0" marL="0" marR="0" rtl="0" algn="l">
              <a:spcBef>
                <a:spcPts val="0"/>
              </a:spcBef>
              <a:buSzPct val="25000"/>
              <a:buNone/>
            </a:pPr>
            <a:r>
              <a:rPr lang="en-US" sz="1400">
                <a:solidFill>
                  <a:srgbClr val="FFFFFF"/>
                </a:solidFill>
                <a:latin typeface="Arial"/>
                <a:ea typeface="Arial"/>
                <a:cs typeface="Arial"/>
                <a:sym typeface="Arial"/>
              </a:rPr>
              <a:t>-Middleware</a:t>
            </a:r>
          </a:p>
          <a:p>
            <a:pPr indent="0" lvl="0" marL="0" marR="0" rtl="0" algn="l">
              <a:spcBef>
                <a:spcPts val="0"/>
              </a:spcBef>
              <a:buSzPct val="25000"/>
              <a:buNone/>
            </a:pPr>
            <a:r>
              <a:rPr lang="en-US" sz="1400">
                <a:solidFill>
                  <a:srgbClr val="FFFFFF"/>
                </a:solidFill>
                <a:latin typeface="Arial"/>
                <a:ea typeface="Arial"/>
                <a:cs typeface="Arial"/>
                <a:sym typeface="Arial"/>
              </a:rPr>
              <a:t>-Network</a:t>
            </a:r>
          </a:p>
          <a:p>
            <a:pPr indent="0" lvl="0" marL="0" marR="0" rtl="0" algn="l">
              <a:spcBef>
                <a:spcPts val="0"/>
              </a:spcBef>
              <a:buSzPct val="25000"/>
              <a:buNone/>
            </a:pPr>
            <a:r>
              <a:rPr lang="en-US" sz="1400">
                <a:solidFill>
                  <a:srgbClr val="FFFFFF"/>
                </a:solidFill>
                <a:latin typeface="Arial"/>
                <a:ea typeface="Arial"/>
                <a:cs typeface="Arial"/>
                <a:sym typeface="Arial"/>
              </a:rPr>
              <a:t>-Services</a:t>
            </a:r>
          </a:p>
          <a:p>
            <a:pPr indent="0" lvl="0" marL="0" marR="0" rtl="0" algn="l">
              <a:spcBef>
                <a:spcPts val="0"/>
              </a:spcBef>
              <a:buSzPct val="25000"/>
              <a:buNone/>
            </a:pPr>
            <a:r>
              <a:rPr lang="en-US" sz="1400">
                <a:solidFill>
                  <a:srgbClr val="FFFFFF"/>
                </a:solidFill>
                <a:latin typeface="Arial"/>
                <a:ea typeface="Arial"/>
                <a:cs typeface="Arial"/>
                <a:sym typeface="Arial"/>
              </a:rPr>
              <a:t>-Config</a:t>
            </a:r>
          </a:p>
          <a:p>
            <a:pPr indent="0" lvl="0" marL="0" marR="0" rtl="0" algn="l">
              <a:spcBef>
                <a:spcPts val="0"/>
              </a:spcBef>
              <a:buSzPct val="25000"/>
              <a:buNone/>
            </a:pPr>
            <a:r>
              <a:rPr lang="en-US" sz="1400">
                <a:solidFill>
                  <a:srgbClr val="FFFFFF"/>
                </a:solidFill>
                <a:latin typeface="Arial"/>
                <a:ea typeface="Arial"/>
                <a:cs typeface="Arial"/>
                <a:sym typeface="Arial"/>
              </a:rPr>
              <a:t>-Code</a:t>
            </a:r>
          </a:p>
          <a:p>
            <a:pPr indent="0" lvl="0" marL="0" marR="0" rtl="0" algn="l">
              <a:spcBef>
                <a:spcPts val="0"/>
              </a:spcBef>
              <a:buSzPct val="25000"/>
              <a:buNone/>
            </a:pPr>
            <a:r>
              <a:rPr lang="en-US" sz="1400">
                <a:solidFill>
                  <a:srgbClr val="FFFFFF"/>
                </a:solidFill>
                <a:latin typeface="Arial"/>
                <a:ea typeface="Arial"/>
                <a:cs typeface="Arial"/>
                <a:sym typeface="Arial"/>
              </a:rPr>
              <a:t>-Tests</a:t>
            </a:r>
          </a:p>
        </p:txBody>
      </p:sp>
      <p:sp>
        <p:nvSpPr>
          <p:cNvPr id="556" name="Shape 556"/>
          <p:cNvSpPr txBox="1"/>
          <p:nvPr/>
        </p:nvSpPr>
        <p:spPr>
          <a:xfrm>
            <a:off x="7937732" y="3100938"/>
            <a:ext cx="1162472" cy="2031325"/>
          </a:xfrm>
          <a:prstGeom prst="rect">
            <a:avLst/>
          </a:prstGeom>
          <a:solidFill>
            <a:srgbClr val="162128"/>
          </a:solid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FFFFFF"/>
                </a:solidFill>
                <a:latin typeface="Arial"/>
                <a:ea typeface="Arial"/>
                <a:cs typeface="Arial"/>
                <a:sym typeface="Arial"/>
              </a:rPr>
              <a:t>-H/W &amp; VM</a:t>
            </a:r>
          </a:p>
          <a:p>
            <a:pPr indent="0" lvl="0" marL="0" marR="0" rtl="0" algn="l">
              <a:spcBef>
                <a:spcPts val="0"/>
              </a:spcBef>
              <a:buSzPct val="25000"/>
              <a:buNone/>
            </a:pPr>
            <a:r>
              <a:rPr lang="en-US" sz="1400">
                <a:solidFill>
                  <a:srgbClr val="FFFFFF"/>
                </a:solidFill>
                <a:latin typeface="Arial"/>
                <a:ea typeface="Arial"/>
                <a:cs typeface="Arial"/>
                <a:sym typeface="Arial"/>
              </a:rPr>
              <a:t>-OS</a:t>
            </a:r>
          </a:p>
          <a:p>
            <a:pPr indent="0" lvl="0" marL="0" marR="0" rtl="0" algn="l">
              <a:spcBef>
                <a:spcPts val="0"/>
              </a:spcBef>
              <a:buSzPct val="25000"/>
              <a:buNone/>
            </a:pPr>
            <a:r>
              <a:rPr lang="en-US" sz="1400">
                <a:solidFill>
                  <a:srgbClr val="FFFFFF"/>
                </a:solidFill>
                <a:latin typeface="Arial"/>
                <a:ea typeface="Arial"/>
                <a:cs typeface="Arial"/>
                <a:sym typeface="Arial"/>
              </a:rPr>
              <a:t>-Runtime</a:t>
            </a:r>
          </a:p>
          <a:p>
            <a:pPr indent="0" lvl="0" marL="0" marR="0" rtl="0" algn="l">
              <a:spcBef>
                <a:spcPts val="0"/>
              </a:spcBef>
              <a:buSzPct val="25000"/>
              <a:buNone/>
            </a:pPr>
            <a:r>
              <a:rPr lang="en-US" sz="1400">
                <a:solidFill>
                  <a:srgbClr val="FFFFFF"/>
                </a:solidFill>
                <a:latin typeface="Arial"/>
                <a:ea typeface="Arial"/>
                <a:cs typeface="Arial"/>
                <a:sym typeface="Arial"/>
              </a:rPr>
              <a:t>-Middleware</a:t>
            </a:r>
          </a:p>
          <a:p>
            <a:pPr indent="0" lvl="0" marL="0" marR="0" rtl="0" algn="l">
              <a:spcBef>
                <a:spcPts val="0"/>
              </a:spcBef>
              <a:buSzPct val="25000"/>
              <a:buNone/>
            </a:pPr>
            <a:r>
              <a:rPr lang="en-US" sz="1400">
                <a:solidFill>
                  <a:srgbClr val="FFFFFF"/>
                </a:solidFill>
                <a:latin typeface="Arial"/>
                <a:ea typeface="Arial"/>
                <a:cs typeface="Arial"/>
                <a:sym typeface="Arial"/>
              </a:rPr>
              <a:t>-Network</a:t>
            </a:r>
          </a:p>
          <a:p>
            <a:pPr indent="0" lvl="0" marL="0" marR="0" rtl="0" algn="l">
              <a:spcBef>
                <a:spcPts val="0"/>
              </a:spcBef>
              <a:buSzPct val="25000"/>
              <a:buNone/>
            </a:pPr>
            <a:r>
              <a:rPr lang="en-US" sz="1400">
                <a:solidFill>
                  <a:srgbClr val="FFFFFF"/>
                </a:solidFill>
                <a:latin typeface="Arial"/>
                <a:ea typeface="Arial"/>
                <a:cs typeface="Arial"/>
                <a:sym typeface="Arial"/>
              </a:rPr>
              <a:t>-Services</a:t>
            </a:r>
          </a:p>
          <a:p>
            <a:pPr indent="0" lvl="0" marL="0" marR="0" rtl="0" algn="l">
              <a:spcBef>
                <a:spcPts val="0"/>
              </a:spcBef>
              <a:buSzPct val="25000"/>
              <a:buNone/>
            </a:pPr>
            <a:r>
              <a:rPr lang="en-US" sz="1400">
                <a:solidFill>
                  <a:srgbClr val="FFFFFF"/>
                </a:solidFill>
                <a:latin typeface="Arial"/>
                <a:ea typeface="Arial"/>
                <a:cs typeface="Arial"/>
                <a:sym typeface="Arial"/>
              </a:rPr>
              <a:t>-Config</a:t>
            </a:r>
          </a:p>
          <a:p>
            <a:pPr indent="0" lvl="0" marL="0" marR="0" rtl="0" algn="l">
              <a:spcBef>
                <a:spcPts val="0"/>
              </a:spcBef>
              <a:buSzPct val="25000"/>
              <a:buNone/>
            </a:pPr>
            <a:r>
              <a:rPr lang="en-US" sz="1400">
                <a:solidFill>
                  <a:srgbClr val="FFFFFF"/>
                </a:solidFill>
                <a:latin typeface="Arial"/>
                <a:ea typeface="Arial"/>
                <a:cs typeface="Arial"/>
                <a:sym typeface="Arial"/>
              </a:rPr>
              <a:t>-Code</a:t>
            </a:r>
          </a:p>
          <a:p>
            <a:pPr indent="0" lvl="0" marL="0" marR="0" rtl="0" algn="l">
              <a:spcBef>
                <a:spcPts val="0"/>
              </a:spcBef>
              <a:buSzPct val="25000"/>
              <a:buNone/>
            </a:pPr>
            <a:r>
              <a:rPr lang="en-US" sz="1400">
                <a:solidFill>
                  <a:srgbClr val="FFFFFF"/>
                </a:solidFill>
                <a:latin typeface="Arial"/>
                <a:ea typeface="Arial"/>
                <a:cs typeface="Arial"/>
                <a:sym typeface="Arial"/>
              </a:rPr>
              <a:t>-Tests</a:t>
            </a:r>
          </a:p>
        </p:txBody>
      </p:sp>
      <p:sp>
        <p:nvSpPr>
          <p:cNvPr id="557" name="Shape 557"/>
          <p:cNvSpPr txBox="1"/>
          <p:nvPr/>
        </p:nvSpPr>
        <p:spPr>
          <a:xfrm>
            <a:off x="4925942" y="2808848"/>
            <a:ext cx="402600" cy="307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rgbClr val="666666"/>
                </a:solidFill>
                <a:latin typeface="Arial"/>
                <a:ea typeface="Arial"/>
                <a:cs typeface="Arial"/>
                <a:sym typeface="Arial"/>
              </a:rPr>
              <a:t>FT</a:t>
            </a:r>
          </a:p>
        </p:txBody>
      </p:sp>
      <p:sp>
        <p:nvSpPr>
          <p:cNvPr id="558" name="Shape 558"/>
          <p:cNvSpPr txBox="1"/>
          <p:nvPr/>
        </p:nvSpPr>
        <p:spPr>
          <a:xfrm>
            <a:off x="5934683" y="2810336"/>
            <a:ext cx="540300" cy="307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rgbClr val="666666"/>
                </a:solidFill>
                <a:latin typeface="Arial"/>
                <a:ea typeface="Arial"/>
                <a:cs typeface="Arial"/>
                <a:sym typeface="Arial"/>
              </a:rPr>
              <a:t>UAT</a:t>
            </a:r>
          </a:p>
        </p:txBody>
      </p:sp>
      <p:sp>
        <p:nvSpPr>
          <p:cNvPr id="559" name="Shape 559"/>
          <p:cNvSpPr txBox="1"/>
          <p:nvPr/>
        </p:nvSpPr>
        <p:spPr>
          <a:xfrm>
            <a:off x="7067921" y="2808848"/>
            <a:ext cx="543600" cy="307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rgbClr val="666666"/>
                </a:solidFill>
                <a:latin typeface="Arial"/>
                <a:ea typeface="Arial"/>
                <a:cs typeface="Arial"/>
                <a:sym typeface="Arial"/>
              </a:rPr>
              <a:t>Perf</a:t>
            </a:r>
          </a:p>
        </p:txBody>
      </p:sp>
      <p:sp>
        <p:nvSpPr>
          <p:cNvPr id="560" name="Shape 560"/>
          <p:cNvSpPr txBox="1"/>
          <p:nvPr/>
        </p:nvSpPr>
        <p:spPr>
          <a:xfrm>
            <a:off x="8192078" y="2808848"/>
            <a:ext cx="593700" cy="307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rgbClr val="666666"/>
                </a:solidFill>
                <a:latin typeface="Arial"/>
                <a:ea typeface="Arial"/>
                <a:cs typeface="Arial"/>
                <a:sym typeface="Arial"/>
              </a:rPr>
              <a:t>Prod</a:t>
            </a:r>
          </a:p>
        </p:txBody>
      </p:sp>
      <p:sp>
        <p:nvSpPr>
          <p:cNvPr id="561" name="Shape 561"/>
          <p:cNvSpPr/>
          <p:nvPr/>
        </p:nvSpPr>
        <p:spPr>
          <a:xfrm>
            <a:off x="3544648" y="3218325"/>
            <a:ext cx="5555556" cy="1583977"/>
          </a:xfrm>
          <a:prstGeom prst="rect">
            <a:avLst/>
          </a:prstGeom>
          <a:solidFill>
            <a:srgbClr val="162128">
              <a:alpha val="88627"/>
            </a:srgbClr>
          </a:solidFill>
          <a:ln cap="flat" cmpd="sng" w="28575">
            <a:solidFill>
              <a:schemeClr val="lt1"/>
            </a:solidFill>
            <a:prstDash val="dash"/>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latin typeface="Arial"/>
              <a:ea typeface="Arial"/>
              <a:cs typeface="Arial"/>
              <a:sym typeface="Arial"/>
            </a:endParaRPr>
          </a:p>
        </p:txBody>
      </p:sp>
      <p:sp>
        <p:nvSpPr>
          <p:cNvPr id="562" name="Shape 562"/>
          <p:cNvSpPr txBox="1"/>
          <p:nvPr/>
        </p:nvSpPr>
        <p:spPr>
          <a:xfrm>
            <a:off x="3544648" y="3774862"/>
            <a:ext cx="5599350" cy="369332"/>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800">
                <a:solidFill>
                  <a:srgbClr val="FFFFFF"/>
                </a:solidFill>
                <a:latin typeface="Arial"/>
                <a:ea typeface="Arial"/>
                <a:cs typeface="Arial"/>
                <a:sym typeface="Arial"/>
              </a:rPr>
              <a:t>Automated Platform</a:t>
            </a:r>
          </a:p>
        </p:txBody>
      </p:sp>
      <p:cxnSp>
        <p:nvCxnSpPr>
          <p:cNvPr id="563" name="Shape 563"/>
          <p:cNvCxnSpPr/>
          <p:nvPr/>
        </p:nvCxnSpPr>
        <p:spPr>
          <a:xfrm>
            <a:off x="999982" y="1370087"/>
            <a:ext cx="7192796" cy="51387"/>
          </a:xfrm>
          <a:prstGeom prst="straightConnector1">
            <a:avLst/>
          </a:prstGeom>
          <a:noFill/>
          <a:ln cap="flat" cmpd="sng" w="38100">
            <a:solidFill>
              <a:srgbClr val="FFFFFF"/>
            </a:solidFill>
            <a:prstDash val="solid"/>
            <a:round/>
            <a:headEnd len="med" w="med" type="oval"/>
            <a:tailEnd len="med" w="med" type="oval"/>
          </a:ln>
          <a:effectLst>
            <a:outerShdw blurRad="39999" rotWithShape="0" dir="5400000" dist="23000">
              <a:srgbClr val="000000">
                <a:alpha val="34901"/>
              </a:srgbClr>
            </a:outerShdw>
          </a:effectLst>
        </p:spPr>
      </p:cxnSp>
      <p:sp>
        <p:nvSpPr>
          <p:cNvPr id="564" name="Shape 564"/>
          <p:cNvSpPr txBox="1"/>
          <p:nvPr/>
        </p:nvSpPr>
        <p:spPr>
          <a:xfrm>
            <a:off x="4118689" y="1204241"/>
            <a:ext cx="1018502" cy="369332"/>
          </a:xfrm>
          <a:prstGeom prst="rect">
            <a:avLst/>
          </a:prstGeom>
          <a:solidFill>
            <a:srgbClr val="162128"/>
          </a:solid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FFFFFF"/>
                </a:solidFill>
                <a:latin typeface="Arial"/>
                <a:ea typeface="Arial"/>
                <a:cs typeface="Arial"/>
                <a:sym typeface="Arial"/>
              </a:rPr>
              <a:t>DevOps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500"/>
                                        <p:tgtEl>
                                          <p:spTgt spid="561"/>
                                        </p:tgtEl>
                                      </p:cBhvr>
                                    </p:animEffect>
                                  </p:childTnLst>
                                </p:cTn>
                              </p:par>
                              <p:par>
                                <p:cTn fill="hold" nodeType="with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500"/>
                                        <p:tgtEl>
                                          <p:spTgt spid="5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500"/>
                                        <p:tgtEl>
                                          <p:spTgt spid="563"/>
                                        </p:tgtEl>
                                      </p:cBhvr>
                                    </p:animEffect>
                                  </p:childTnLst>
                                </p:cTn>
                              </p:par>
                              <p:par>
                                <p:cTn fill="hold" nodeType="with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500"/>
                                        <p:tgtEl>
                                          <p:spTgt spid="5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568" name="Shape 568"/>
        <p:cNvGrpSpPr/>
        <p:nvPr/>
      </p:nvGrpSpPr>
      <p:grpSpPr>
        <a:xfrm>
          <a:off x="0" y="0"/>
          <a:ext cx="0" cy="0"/>
          <a:chOff x="0" y="0"/>
          <a:chExt cx="0" cy="0"/>
        </a:xfrm>
      </p:grpSpPr>
      <p:sp>
        <p:nvSpPr>
          <p:cNvPr id="569" name="Shape 569"/>
          <p:cNvSpPr txBox="1"/>
          <p:nvPr>
            <p:ph idx="12" type="sldNum"/>
          </p:nvPr>
        </p:nvSpPr>
        <p:spPr>
          <a:xfrm>
            <a:off x="48247" y="4861462"/>
            <a:ext cx="373337" cy="273843"/>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570" name="Shape 570"/>
          <p:cNvSpPr txBox="1"/>
          <p:nvPr/>
        </p:nvSpPr>
        <p:spPr>
          <a:xfrm>
            <a:off x="113721" y="149918"/>
            <a:ext cx="8796928" cy="47444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79646"/>
              </a:buClr>
              <a:buSzPct val="25000"/>
              <a:buFont typeface="Arial"/>
              <a:buNone/>
            </a:pPr>
            <a:r>
              <a:rPr b="0" i="0" lang="en-US" sz="3200" u="none" cap="none" strike="noStrike">
                <a:solidFill>
                  <a:srgbClr val="F79646"/>
                </a:solidFill>
                <a:latin typeface="Arial"/>
                <a:ea typeface="Arial"/>
                <a:cs typeface="Arial"/>
                <a:sym typeface="Arial"/>
              </a:rPr>
              <a:t>Characteristics of Cloud Native Architectures</a:t>
            </a:r>
          </a:p>
        </p:txBody>
      </p:sp>
      <p:sp>
        <p:nvSpPr>
          <p:cNvPr id="571" name="Shape 571"/>
          <p:cNvSpPr txBox="1"/>
          <p:nvPr/>
        </p:nvSpPr>
        <p:spPr>
          <a:xfrm>
            <a:off x="415714" y="888158"/>
            <a:ext cx="7706083" cy="4247146"/>
          </a:xfrm>
          <a:prstGeom prst="rect">
            <a:avLst/>
          </a:prstGeom>
          <a:noFill/>
          <a:ln>
            <a:noFill/>
          </a:ln>
        </p:spPr>
        <p:txBody>
          <a:bodyPr anchorCtr="0" anchor="t" bIns="91425" lIns="91425" rIns="91425" tIns="91425">
            <a:noAutofit/>
          </a:bodyPr>
          <a:lstStyle/>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Twelve Factor Apps (http://12factor.net/)</a:t>
            </a:r>
          </a:p>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Continuously Delivered</a:t>
            </a:r>
          </a:p>
          <a:p>
            <a:pPr indent="-514350" lvl="0" marL="654050" marR="0" rtl="0" algn="l">
              <a:lnSpc>
                <a:spcPct val="115000"/>
              </a:lnSpc>
              <a:spcBef>
                <a:spcPts val="0"/>
              </a:spcBef>
              <a:spcAft>
                <a:spcPts val="0"/>
              </a:spcAft>
              <a:buClr>
                <a:srgbClr val="FFFFFF"/>
              </a:buClr>
              <a:buSzPct val="77777"/>
              <a:buFont typeface="Arial"/>
              <a:buChar char="•"/>
            </a:pPr>
            <a:r>
              <a:rPr b="1" i="0" lang="en-US" sz="2800" u="none" cap="none" strike="noStrike">
                <a:solidFill>
                  <a:srgbClr val="FFFFFF"/>
                </a:solidFill>
                <a:latin typeface="Arial"/>
                <a:ea typeface="Arial"/>
                <a:cs typeface="Arial"/>
                <a:sym typeface="Arial"/>
              </a:rPr>
              <a:t>Microservices</a:t>
            </a:r>
          </a:p>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DevOps</a:t>
            </a:r>
          </a:p>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Self-Service agile infrastructure</a:t>
            </a:r>
          </a:p>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API-based collaboration</a:t>
            </a:r>
          </a:p>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Anti-fragility</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576" name="Shape 576"/>
        <p:cNvGrpSpPr/>
        <p:nvPr/>
      </p:nvGrpSpPr>
      <p:grpSpPr>
        <a:xfrm>
          <a:off x="0" y="0"/>
          <a:ext cx="0" cy="0"/>
          <a:chOff x="0" y="0"/>
          <a:chExt cx="0" cy="0"/>
        </a:xfrm>
      </p:grpSpPr>
      <p:sp>
        <p:nvSpPr>
          <p:cNvPr id="577" name="Shape 577"/>
          <p:cNvSpPr/>
          <p:nvPr/>
        </p:nvSpPr>
        <p:spPr>
          <a:xfrm>
            <a:off x="2969341" y="1556658"/>
            <a:ext cx="3072097" cy="1973285"/>
          </a:xfrm>
          <a:prstGeom prst="roundRect">
            <a:avLst>
              <a:gd fmla="val 6249" name="adj"/>
            </a:avLst>
          </a:prstGeom>
          <a:solidFill>
            <a:srgbClr val="A5A5A5"/>
          </a:solidFill>
          <a:ln cap="flat" cmpd="sng" w="25400">
            <a:solidFill>
              <a:srgbClr val="33928A"/>
            </a:solidFill>
            <a:prstDash val="solid"/>
            <a:round/>
            <a:headEnd len="med" w="med" type="none"/>
            <a:tailEnd len="med" w="med" type="none"/>
          </a:ln>
        </p:spPr>
        <p:txBody>
          <a:bodyPr anchorCtr="0" anchor="ctr" bIns="0" lIns="0" rIns="0" tIns="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78" name="Shape 578"/>
          <p:cNvSpPr/>
          <p:nvPr/>
        </p:nvSpPr>
        <p:spPr>
          <a:xfrm>
            <a:off x="2859856" y="1469083"/>
            <a:ext cx="3072097" cy="1973285"/>
          </a:xfrm>
          <a:prstGeom prst="roundRect">
            <a:avLst>
              <a:gd fmla="val 6249" name="adj"/>
            </a:avLst>
          </a:prstGeom>
          <a:solidFill>
            <a:srgbClr val="A5A5A5"/>
          </a:solidFill>
          <a:ln cap="flat" cmpd="sng" w="25400">
            <a:solidFill>
              <a:srgbClr val="33928A"/>
            </a:solidFill>
            <a:prstDash val="solid"/>
            <a:round/>
            <a:headEnd len="med" w="med" type="none"/>
            <a:tailEnd len="med" w="med" type="none"/>
          </a:ln>
        </p:spPr>
        <p:txBody>
          <a:bodyPr anchorCtr="0" anchor="ctr" bIns="0" lIns="0" rIns="0" tIns="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nvGrpSpPr>
          <p:cNvPr id="579" name="Shape 579"/>
          <p:cNvGrpSpPr/>
          <p:nvPr/>
        </p:nvGrpSpPr>
        <p:grpSpPr>
          <a:xfrm>
            <a:off x="2765847" y="1375066"/>
            <a:ext cx="3072097" cy="3077694"/>
            <a:chOff x="2902087" y="1659502"/>
            <a:chExt cx="2788138" cy="2054001"/>
          </a:xfrm>
        </p:grpSpPr>
        <p:grpSp>
          <p:nvGrpSpPr>
            <p:cNvPr id="580" name="Shape 580"/>
            <p:cNvGrpSpPr/>
            <p:nvPr/>
          </p:nvGrpSpPr>
          <p:grpSpPr>
            <a:xfrm>
              <a:off x="2902087" y="1659502"/>
              <a:ext cx="2788138" cy="1316936"/>
              <a:chOff x="-90121" y="0"/>
              <a:chExt cx="2788136" cy="1316933"/>
            </a:xfrm>
          </p:grpSpPr>
          <p:sp>
            <p:nvSpPr>
              <p:cNvPr id="581" name="Shape 581"/>
              <p:cNvSpPr/>
              <p:nvPr/>
            </p:nvSpPr>
            <p:spPr>
              <a:xfrm>
                <a:off x="-90121" y="0"/>
                <a:ext cx="2788136" cy="1316933"/>
              </a:xfrm>
              <a:prstGeom prst="roundRect">
                <a:avLst>
                  <a:gd fmla="val 6249" name="adj"/>
                </a:avLst>
              </a:prstGeom>
              <a:solidFill>
                <a:srgbClr val="A5A5A5"/>
              </a:solidFill>
              <a:ln cap="flat" cmpd="sng" w="25400">
                <a:solidFill>
                  <a:srgbClr val="33928A"/>
                </a:solidFill>
                <a:prstDash val="solid"/>
                <a:round/>
                <a:headEnd len="med" w="med" type="none"/>
                <a:tailEnd len="med" w="med" type="none"/>
              </a:ln>
            </p:spPr>
            <p:txBody>
              <a:bodyPr anchorCtr="0" anchor="ctr" bIns="0" lIns="0" rIns="0" tIns="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nvGrpSpPr>
              <p:cNvPr id="582" name="Shape 582"/>
              <p:cNvGrpSpPr/>
              <p:nvPr/>
            </p:nvGrpSpPr>
            <p:grpSpPr>
              <a:xfrm>
                <a:off x="53089" y="61726"/>
                <a:ext cx="2528091" cy="1193482"/>
                <a:chOff x="0" y="0"/>
                <a:chExt cx="2528089" cy="1193481"/>
              </a:xfrm>
            </p:grpSpPr>
            <p:sp>
              <p:nvSpPr>
                <p:cNvPr id="583" name="Shape 583"/>
                <p:cNvSpPr/>
                <p:nvPr/>
              </p:nvSpPr>
              <p:spPr>
                <a:xfrm>
                  <a:off x="0" y="825908"/>
                  <a:ext cx="2520490" cy="367573"/>
                </a:xfrm>
                <a:prstGeom prst="roundRect">
                  <a:avLst>
                    <a:gd fmla="val 20000" name="adj"/>
                  </a:avLst>
                </a:prstGeom>
                <a:solidFill>
                  <a:srgbClr val="006D63"/>
                </a:solidFill>
                <a:ln>
                  <a:noFill/>
                </a:ln>
              </p:spPr>
              <p:txBody>
                <a:bodyPr anchorCtr="0" anchor="ctr" bIns="50800" lIns="50800" rIns="50800" tIns="50800">
                  <a:noAutofit/>
                </a:bodyPr>
                <a:lstStyle/>
                <a:p>
                  <a:pPr indent="0" lvl="0" marL="0" marR="0" rtl="0" algn="ctr">
                    <a:spcBef>
                      <a:spcPts val="0"/>
                    </a:spcBef>
                    <a:buSzPct val="25000"/>
                    <a:buNone/>
                  </a:pPr>
                  <a:r>
                    <a:rPr lang="en-US" sz="1800">
                      <a:solidFill>
                        <a:srgbClr val="FFFFFF"/>
                      </a:solidFill>
                      <a:latin typeface="Arial"/>
                      <a:ea typeface="Arial"/>
                      <a:cs typeface="Arial"/>
                      <a:sym typeface="Arial"/>
                    </a:rPr>
                    <a:t>Data Access</a:t>
                  </a:r>
                </a:p>
              </p:txBody>
            </p:sp>
            <p:sp>
              <p:nvSpPr>
                <p:cNvPr id="584" name="Shape 584"/>
                <p:cNvSpPr/>
                <p:nvPr/>
              </p:nvSpPr>
              <p:spPr>
                <a:xfrm>
                  <a:off x="3379" y="408483"/>
                  <a:ext cx="1374002" cy="367573"/>
                </a:xfrm>
                <a:prstGeom prst="roundRect">
                  <a:avLst>
                    <a:gd fmla="val 20000" name="adj"/>
                  </a:avLst>
                </a:prstGeom>
                <a:solidFill>
                  <a:srgbClr val="E8A433"/>
                </a:solidFill>
                <a:ln>
                  <a:noFill/>
                </a:ln>
              </p:spPr>
              <p:txBody>
                <a:bodyPr anchorCtr="0" anchor="ctr" bIns="50800" lIns="50800" rIns="50800" tIns="50800">
                  <a:noAutofit/>
                </a:bodyPr>
                <a:lstStyle/>
                <a:p>
                  <a:pPr indent="0" lvl="0" marL="0" marR="0" rtl="0" algn="ctr">
                    <a:spcBef>
                      <a:spcPts val="0"/>
                    </a:spcBef>
                    <a:buSzPct val="25000"/>
                    <a:buNone/>
                  </a:pPr>
                  <a:r>
                    <a:rPr lang="en-US" sz="1800">
                      <a:solidFill>
                        <a:srgbClr val="FFFFFF"/>
                      </a:solidFill>
                      <a:latin typeface="Arial"/>
                      <a:ea typeface="Arial"/>
                      <a:cs typeface="Arial"/>
                      <a:sym typeface="Arial"/>
                    </a:rPr>
                    <a:t>Service</a:t>
                  </a:r>
                </a:p>
              </p:txBody>
            </p:sp>
            <p:sp>
              <p:nvSpPr>
                <p:cNvPr id="585" name="Shape 585"/>
                <p:cNvSpPr/>
                <p:nvPr/>
              </p:nvSpPr>
              <p:spPr>
                <a:xfrm>
                  <a:off x="20902" y="0"/>
                  <a:ext cx="808659" cy="367572"/>
                </a:xfrm>
                <a:prstGeom prst="roundRect">
                  <a:avLst>
                    <a:gd fmla="val 20000" name="adj"/>
                  </a:avLst>
                </a:prstGeom>
                <a:solidFill>
                  <a:schemeClr val="accent5"/>
                </a:solidFill>
                <a:ln>
                  <a:noFill/>
                </a:ln>
              </p:spPr>
              <p:txBody>
                <a:bodyPr anchorCtr="0" anchor="ctr" bIns="50800" lIns="50800" rIns="50800" tIns="50800">
                  <a:noAutofit/>
                </a:bodyPr>
                <a:lstStyle/>
                <a:p>
                  <a:pPr indent="0" lvl="0" marL="0" marR="0" rtl="0" algn="ctr">
                    <a:spcBef>
                      <a:spcPts val="0"/>
                    </a:spcBef>
                    <a:buSzPct val="25000"/>
                    <a:buNone/>
                  </a:pPr>
                  <a:r>
                    <a:rPr lang="en-US" sz="1800">
                      <a:solidFill>
                        <a:srgbClr val="FFFFFF"/>
                      </a:solidFill>
                      <a:latin typeface="Arial"/>
                      <a:ea typeface="Arial"/>
                      <a:cs typeface="Arial"/>
                      <a:sym typeface="Arial"/>
                    </a:rPr>
                    <a:t>HTML</a:t>
                  </a:r>
                </a:p>
              </p:txBody>
            </p:sp>
            <p:sp>
              <p:nvSpPr>
                <p:cNvPr id="586" name="Shape 586"/>
                <p:cNvSpPr/>
                <p:nvPr/>
              </p:nvSpPr>
              <p:spPr>
                <a:xfrm>
                  <a:off x="870166" y="0"/>
                  <a:ext cx="808659" cy="367572"/>
                </a:xfrm>
                <a:prstGeom prst="roundRect">
                  <a:avLst>
                    <a:gd fmla="val 20000" name="adj"/>
                  </a:avLst>
                </a:prstGeom>
                <a:solidFill>
                  <a:schemeClr val="accent5"/>
                </a:solidFill>
                <a:ln>
                  <a:noFill/>
                </a:ln>
              </p:spPr>
              <p:txBody>
                <a:bodyPr anchorCtr="0" anchor="ctr" bIns="50800" lIns="50800" rIns="50800" tIns="50800">
                  <a:noAutofit/>
                </a:bodyPr>
                <a:lstStyle/>
                <a:p>
                  <a:pPr indent="0" lvl="0" marL="0" marR="0" rtl="0" algn="ctr">
                    <a:spcBef>
                      <a:spcPts val="0"/>
                    </a:spcBef>
                    <a:buSzPct val="25000"/>
                    <a:buNone/>
                  </a:pPr>
                  <a:r>
                    <a:rPr lang="en-US" sz="1800">
                      <a:solidFill>
                        <a:srgbClr val="FFFFFF"/>
                      </a:solidFill>
                      <a:latin typeface="Arial"/>
                      <a:ea typeface="Arial"/>
                      <a:cs typeface="Arial"/>
                      <a:sym typeface="Arial"/>
                    </a:rPr>
                    <a:t>Java</a:t>
                  </a:r>
                </a:p>
                <a:p>
                  <a:pPr indent="0" lvl="0" marL="0" marR="0" rtl="0" algn="ctr">
                    <a:spcBef>
                      <a:spcPts val="0"/>
                    </a:spcBef>
                    <a:buSzPct val="25000"/>
                    <a:buNone/>
                  </a:pPr>
                  <a:r>
                    <a:rPr lang="en-US" sz="1800">
                      <a:solidFill>
                        <a:srgbClr val="FFFFFF"/>
                      </a:solidFill>
                      <a:latin typeface="Arial"/>
                      <a:ea typeface="Arial"/>
                      <a:cs typeface="Arial"/>
                      <a:sym typeface="Arial"/>
                    </a:rPr>
                    <a:t>Script</a:t>
                  </a:r>
                </a:p>
              </p:txBody>
            </p:sp>
            <p:sp>
              <p:nvSpPr>
                <p:cNvPr id="587" name="Shape 587"/>
                <p:cNvSpPr/>
                <p:nvPr/>
              </p:nvSpPr>
              <p:spPr>
                <a:xfrm>
                  <a:off x="1719431" y="5306"/>
                  <a:ext cx="808658" cy="367573"/>
                </a:xfrm>
                <a:prstGeom prst="roundRect">
                  <a:avLst>
                    <a:gd fmla="val 20000" name="adj"/>
                  </a:avLst>
                </a:prstGeom>
                <a:solidFill>
                  <a:schemeClr val="accent5"/>
                </a:solidFill>
                <a:ln>
                  <a:noFill/>
                </a:ln>
              </p:spPr>
              <p:txBody>
                <a:bodyPr anchorCtr="0" anchor="ctr" bIns="50800" lIns="50800" rIns="50800" tIns="50800">
                  <a:noAutofit/>
                </a:bodyPr>
                <a:lstStyle/>
                <a:p>
                  <a:pPr indent="0" lvl="0" marL="0" marR="0" rtl="0" algn="ctr">
                    <a:spcBef>
                      <a:spcPts val="0"/>
                    </a:spcBef>
                    <a:buSzPct val="25000"/>
                    <a:buNone/>
                  </a:pPr>
                  <a:r>
                    <a:rPr lang="en-US" sz="1800">
                      <a:solidFill>
                        <a:srgbClr val="FFFFFF"/>
                      </a:solidFill>
                      <a:latin typeface="Arial"/>
                      <a:ea typeface="Arial"/>
                      <a:cs typeface="Arial"/>
                      <a:sym typeface="Arial"/>
                    </a:rPr>
                    <a:t>MVC</a:t>
                  </a:r>
                </a:p>
              </p:txBody>
            </p:sp>
            <p:sp>
              <p:nvSpPr>
                <p:cNvPr id="588" name="Shape 588"/>
                <p:cNvSpPr/>
                <p:nvPr/>
              </p:nvSpPr>
              <p:spPr>
                <a:xfrm>
                  <a:off x="1563675" y="408483"/>
                  <a:ext cx="964413" cy="367573"/>
                </a:xfrm>
                <a:prstGeom prst="roundRect">
                  <a:avLst>
                    <a:gd fmla="val 20000" name="adj"/>
                  </a:avLst>
                </a:prstGeom>
                <a:solidFill>
                  <a:srgbClr val="E8A433"/>
                </a:solidFill>
                <a:ln>
                  <a:noFill/>
                </a:ln>
              </p:spPr>
              <p:txBody>
                <a:bodyPr anchorCtr="0" anchor="ctr" bIns="50800" lIns="50800" rIns="50800" tIns="50800">
                  <a:noAutofit/>
                </a:bodyPr>
                <a:lstStyle/>
                <a:p>
                  <a:pPr indent="0" lvl="0" marL="0" marR="0" rtl="0" algn="ctr">
                    <a:spcBef>
                      <a:spcPts val="0"/>
                    </a:spcBef>
                    <a:buSzPct val="25000"/>
                    <a:buNone/>
                  </a:pPr>
                  <a:r>
                    <a:rPr lang="en-US" sz="1800">
                      <a:solidFill>
                        <a:srgbClr val="FFFFFF"/>
                      </a:solidFill>
                      <a:latin typeface="Arial"/>
                      <a:ea typeface="Arial"/>
                      <a:cs typeface="Arial"/>
                      <a:sym typeface="Arial"/>
                    </a:rPr>
                    <a:t>Service</a:t>
                  </a:r>
                </a:p>
              </p:txBody>
            </p:sp>
          </p:grpSp>
        </p:grpSp>
        <p:cxnSp>
          <p:nvCxnSpPr>
            <p:cNvPr id="589" name="Shape 589"/>
            <p:cNvCxnSpPr/>
            <p:nvPr/>
          </p:nvCxnSpPr>
          <p:spPr>
            <a:xfrm>
              <a:off x="4293705" y="2976440"/>
              <a:ext cx="0" cy="288165"/>
            </a:xfrm>
            <a:prstGeom prst="straightConnector1">
              <a:avLst/>
            </a:prstGeom>
            <a:noFill/>
            <a:ln cap="flat" cmpd="sng" w="25400">
              <a:solidFill>
                <a:srgbClr val="0A6258"/>
              </a:solidFill>
              <a:prstDash val="solid"/>
              <a:round/>
              <a:headEnd len="lg" w="lg" type="triangle"/>
              <a:tailEnd len="lg" w="lg" type="triangle"/>
            </a:ln>
          </p:spPr>
        </p:cxnSp>
        <p:pic>
          <p:nvPicPr>
            <p:cNvPr id="590" name="Shape 590"/>
            <p:cNvPicPr preferRelativeResize="0"/>
            <p:nvPr/>
          </p:nvPicPr>
          <p:blipFill rotWithShape="1">
            <a:blip r:embed="rId3">
              <a:alphaModFix/>
            </a:blip>
            <a:srcRect b="0" l="0" r="0" t="0"/>
            <a:stretch/>
          </p:blipFill>
          <p:spPr>
            <a:xfrm>
              <a:off x="4070637" y="3264606"/>
              <a:ext cx="474025" cy="448897"/>
            </a:xfrm>
            <a:prstGeom prst="rect">
              <a:avLst/>
            </a:prstGeom>
            <a:noFill/>
            <a:ln>
              <a:noFill/>
            </a:ln>
          </p:spPr>
        </p:pic>
      </p:grpSp>
      <p:sp>
        <p:nvSpPr>
          <p:cNvPr id="591" name="Shape 591"/>
          <p:cNvSpPr txBox="1"/>
          <p:nvPr/>
        </p:nvSpPr>
        <p:spPr>
          <a:xfrm>
            <a:off x="244737" y="191289"/>
            <a:ext cx="8410574" cy="460373"/>
          </a:xfrm>
          <a:prstGeom prst="rect">
            <a:avLst/>
          </a:prstGeom>
          <a:noFill/>
          <a:ln>
            <a:noFill/>
          </a:ln>
        </p:spPr>
        <p:txBody>
          <a:bodyPr anchorCtr="0" anchor="t" bIns="45700" lIns="91425" rIns="91425" tIns="45700">
            <a:noAutofit/>
          </a:bodyPr>
          <a:lstStyle/>
          <a:p>
            <a:pPr indent="0" lvl="0" marL="0" marR="0" rtl="0" algn="l">
              <a:spcBef>
                <a:spcPts val="0"/>
              </a:spcBef>
              <a:buClr>
                <a:srgbClr val="F79646"/>
              </a:buClr>
              <a:buSzPct val="25000"/>
              <a:buFont typeface="Arial"/>
              <a:buNone/>
            </a:pPr>
            <a:r>
              <a:rPr b="1" lang="en-US" sz="3200">
                <a:solidFill>
                  <a:srgbClr val="F79646"/>
                </a:solidFill>
                <a:latin typeface="Arial"/>
                <a:ea typeface="Arial"/>
                <a:cs typeface="Arial"/>
                <a:sym typeface="Arial"/>
              </a:rPr>
              <a:t>The Monolithic Application </a:t>
            </a:r>
          </a:p>
        </p:txBody>
      </p:sp>
      <p:sp>
        <p:nvSpPr>
          <p:cNvPr id="592" name="Shape 592"/>
          <p:cNvSpPr/>
          <p:nvPr/>
        </p:nvSpPr>
        <p:spPr>
          <a:xfrm>
            <a:off x="3138631" y="2130711"/>
            <a:ext cx="1065674" cy="452497"/>
          </a:xfrm>
          <a:prstGeom prst="roundRect">
            <a:avLst>
              <a:gd fmla="val 16667" name="adj"/>
            </a:avLst>
          </a:prstGeom>
          <a:noFill/>
          <a:ln cap="flat" cmpd="sng" w="28575">
            <a:solidFill>
              <a:srgbClr val="FF0000"/>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93" name="Shape 593"/>
          <p:cNvSpPr txBox="1"/>
          <p:nvPr/>
        </p:nvSpPr>
        <p:spPr>
          <a:xfrm>
            <a:off x="4839333" y="1821269"/>
            <a:ext cx="557459" cy="101566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6000">
                <a:solidFill>
                  <a:srgbClr val="FF0000"/>
                </a:solidFill>
                <a:latin typeface="Arial"/>
                <a:ea typeface="Arial"/>
                <a:cs typeface="Arial"/>
                <a:sym typeface="Arial"/>
              </a:rPr>
              <a:t>X</a:t>
            </a:r>
          </a:p>
        </p:txBody>
      </p:sp>
      <p:cxnSp>
        <p:nvCxnSpPr>
          <p:cNvPr id="594" name="Shape 594"/>
          <p:cNvCxnSpPr/>
          <p:nvPr/>
        </p:nvCxnSpPr>
        <p:spPr>
          <a:xfrm>
            <a:off x="2946674" y="2999615"/>
            <a:ext cx="532837" cy="0"/>
          </a:xfrm>
          <a:prstGeom prst="straightConnector1">
            <a:avLst/>
          </a:prstGeom>
          <a:noFill/>
          <a:ln cap="flat" cmpd="sng" w="25400">
            <a:solidFill>
              <a:srgbClr val="FF0000"/>
            </a:solidFill>
            <a:prstDash val="solid"/>
            <a:round/>
            <a:headEnd len="med" w="med" type="none"/>
            <a:tailEnd len="med" w="med" type="none"/>
          </a:ln>
          <a:effectLst>
            <a:outerShdw blurRad="39999" rotWithShape="0" dir="5400000" dist="20000">
              <a:srgbClr val="000000">
                <a:alpha val="37647"/>
              </a:srgbClr>
            </a:outerShdw>
          </a:effectLst>
        </p:spPr>
      </p:cxnSp>
      <p:pic>
        <p:nvPicPr>
          <p:cNvPr descr="noun_14872_cc.png" id="595" name="Shape 595"/>
          <p:cNvPicPr preferRelativeResize="0"/>
          <p:nvPr/>
        </p:nvPicPr>
        <p:blipFill rotWithShape="1">
          <a:blip r:embed="rId4">
            <a:alphaModFix/>
          </a:blip>
          <a:srcRect b="13428" l="17739" r="16413" t="0"/>
          <a:stretch/>
        </p:blipFill>
        <p:spPr>
          <a:xfrm>
            <a:off x="1197058" y="787975"/>
            <a:ext cx="1045886" cy="1375066"/>
          </a:xfrm>
          <a:prstGeom prst="rect">
            <a:avLst/>
          </a:prstGeom>
          <a:noFill/>
          <a:ln>
            <a:noFill/>
          </a:ln>
        </p:spPr>
      </p:pic>
      <p:pic>
        <p:nvPicPr>
          <p:cNvPr descr="noun_32920_cc.png" id="596" name="Shape 596"/>
          <p:cNvPicPr preferRelativeResize="0"/>
          <p:nvPr/>
        </p:nvPicPr>
        <p:blipFill rotWithShape="1">
          <a:blip r:embed="rId5">
            <a:alphaModFix/>
          </a:blip>
          <a:srcRect b="43526" l="19442" r="19821" t="15320"/>
          <a:stretch/>
        </p:blipFill>
        <p:spPr>
          <a:xfrm>
            <a:off x="496341" y="3442367"/>
            <a:ext cx="1815819" cy="1230351"/>
          </a:xfrm>
          <a:prstGeom prst="rect">
            <a:avLst/>
          </a:prstGeom>
          <a:noFill/>
          <a:ln>
            <a:noFill/>
          </a:ln>
        </p:spPr>
      </p:pic>
      <p:pic>
        <p:nvPicPr>
          <p:cNvPr descr="noun_53606_cc.png" id="597" name="Shape 597"/>
          <p:cNvPicPr preferRelativeResize="0"/>
          <p:nvPr/>
        </p:nvPicPr>
        <p:blipFill rotWithShape="1">
          <a:blip r:embed="rId6">
            <a:alphaModFix/>
          </a:blip>
          <a:srcRect b="13428" l="15898" r="15574" t="0"/>
          <a:stretch/>
        </p:blipFill>
        <p:spPr>
          <a:xfrm>
            <a:off x="6802799" y="1375066"/>
            <a:ext cx="1705762" cy="2154877"/>
          </a:xfrm>
          <a:prstGeom prst="rect">
            <a:avLst/>
          </a:prstGeom>
          <a:noFill/>
          <a:ln>
            <a:noFill/>
          </a:ln>
        </p:spPr>
      </p:pic>
      <p:pic>
        <p:nvPicPr>
          <p:cNvPr descr="noun_345898_cc.png" id="598" name="Shape 598"/>
          <p:cNvPicPr preferRelativeResize="0"/>
          <p:nvPr/>
        </p:nvPicPr>
        <p:blipFill rotWithShape="1">
          <a:blip r:embed="rId7">
            <a:alphaModFix/>
          </a:blip>
          <a:srcRect b="13428" l="12560" r="12355" t="0"/>
          <a:stretch/>
        </p:blipFill>
        <p:spPr>
          <a:xfrm>
            <a:off x="3602383" y="1469083"/>
            <a:ext cx="1531865" cy="1766197"/>
          </a:xfrm>
          <a:prstGeom prst="rect">
            <a:avLst/>
          </a:prstGeom>
          <a:noFill/>
          <a:ln>
            <a:noFill/>
          </a:ln>
        </p:spPr>
      </p:pic>
      <p:pic>
        <p:nvPicPr>
          <p:cNvPr descr="noun_100757_cc.png" id="599" name="Shape 599"/>
          <p:cNvPicPr preferRelativeResize="0"/>
          <p:nvPr/>
        </p:nvPicPr>
        <p:blipFill rotWithShape="1">
          <a:blip r:embed="rId8">
            <a:alphaModFix/>
          </a:blip>
          <a:srcRect b="28769" l="15028" r="9500" t="11351"/>
          <a:stretch/>
        </p:blipFill>
        <p:spPr>
          <a:xfrm>
            <a:off x="3479510" y="3348351"/>
            <a:ext cx="1766579" cy="1401616"/>
          </a:xfrm>
          <a:prstGeom prst="rect">
            <a:avLst/>
          </a:prstGeom>
          <a:noFill/>
          <a:ln>
            <a:noFill/>
          </a:ln>
        </p:spPr>
      </p:pic>
      <p:sp>
        <p:nvSpPr>
          <p:cNvPr id="600" name="Shape 600"/>
          <p:cNvSpPr/>
          <p:nvPr/>
        </p:nvSpPr>
        <p:spPr>
          <a:xfrm>
            <a:off x="2765848" y="1375066"/>
            <a:ext cx="3072097" cy="1973285"/>
          </a:xfrm>
          <a:prstGeom prst="roundRect">
            <a:avLst>
              <a:gd fmla="val 16667" name="adj"/>
            </a:avLst>
          </a:prstGeom>
          <a:noFill/>
          <a:ln cap="flat" cmpd="sng" w="19050">
            <a:solidFill>
              <a:srgbClr val="FF0000"/>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descr="noun_442791_cc.png" id="601" name="Shape 601"/>
          <p:cNvPicPr preferRelativeResize="0"/>
          <p:nvPr/>
        </p:nvPicPr>
        <p:blipFill rotWithShape="1">
          <a:blip r:embed="rId9">
            <a:alphaModFix/>
          </a:blip>
          <a:srcRect b="15815" l="5582" r="5440" t="1560"/>
          <a:stretch/>
        </p:blipFill>
        <p:spPr>
          <a:xfrm>
            <a:off x="496341" y="2174325"/>
            <a:ext cx="629339" cy="584397"/>
          </a:xfrm>
          <a:prstGeom prst="rect">
            <a:avLst/>
          </a:prstGeom>
          <a:noFill/>
          <a:ln>
            <a:noFill/>
          </a:ln>
        </p:spPr>
      </p:pic>
      <p:sp>
        <p:nvSpPr>
          <p:cNvPr id="602" name="Shape 602"/>
          <p:cNvSpPr txBox="1"/>
          <p:nvPr/>
        </p:nvSpPr>
        <p:spPr>
          <a:xfrm>
            <a:off x="1125682" y="2274783"/>
            <a:ext cx="126894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FFFFFF"/>
                </a:solidFill>
                <a:latin typeface="Arial"/>
                <a:ea typeface="Arial"/>
                <a:cs typeface="Arial"/>
                <a:sym typeface="Arial"/>
              </a:rPr>
              <a:t>6+ Months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500"/>
                                        <p:tgtEl>
                                          <p:spTgt spid="5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500"/>
                                        <p:tgtEl>
                                          <p:spTgt spid="577"/>
                                        </p:tgtEl>
                                      </p:cBhvr>
                                    </p:animEffect>
                                  </p:childTnLst>
                                </p:cTn>
                              </p:par>
                              <p:par>
                                <p:cTn fill="hold" nodeType="with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500"/>
                                        <p:tgtEl>
                                          <p:spTgt spid="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500"/>
                                        <p:tgtEl>
                                          <p:spTgt spid="5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500"/>
                                        <p:tgtEl>
                                          <p:spTgt spid="5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500"/>
                                        <p:tgtEl>
                                          <p:spTgt spid="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500"/>
                                        <p:tgtEl>
                                          <p:spTgt spid="601"/>
                                        </p:tgtEl>
                                      </p:cBhvr>
                                    </p:animEffect>
                                  </p:childTnLst>
                                </p:cTn>
                              </p:par>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500"/>
                                        <p:tgtEl>
                                          <p:spTgt spid="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500"/>
                                        <p:tgtEl>
                                          <p:spTgt spid="5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95"/>
                                        </p:tgtEl>
                                      </p:cBhvr>
                                    </p:animEffect>
                                    <p:set>
                                      <p:cBhvr>
                                        <p:cTn dur="1" fill="hold">
                                          <p:stCondLst>
                                            <p:cond delay="500"/>
                                          </p:stCondLst>
                                        </p:cTn>
                                        <p:tgtEl>
                                          <p:spTgt spid="595"/>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500"/>
                                        <p:tgtEl>
                                          <p:spTgt spid="5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500"/>
                                        <p:tgtEl>
                                          <p:spTgt spid="5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500"/>
                                        <p:tgtEl>
                                          <p:spTgt spid="5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500"/>
                                        <p:tgtEl>
                                          <p:spTgt spid="5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319" name="Shape 319"/>
        <p:cNvGrpSpPr/>
        <p:nvPr/>
      </p:nvGrpSpPr>
      <p:grpSpPr>
        <a:xfrm>
          <a:off x="0" y="0"/>
          <a:ext cx="0" cy="0"/>
          <a:chOff x="0" y="0"/>
          <a:chExt cx="0" cy="0"/>
        </a:xfrm>
      </p:grpSpPr>
      <p:sp>
        <p:nvSpPr>
          <p:cNvPr id="320" name="Shape 320"/>
          <p:cNvSpPr txBox="1"/>
          <p:nvPr>
            <p:ph type="title"/>
          </p:nvPr>
        </p:nvSpPr>
        <p:spPr>
          <a:xfrm>
            <a:off x="113720" y="149918"/>
            <a:ext cx="8796928" cy="47444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accent1"/>
              </a:buClr>
              <a:buSzPct val="25000"/>
              <a:buFont typeface="Arial"/>
              <a:buNone/>
            </a:pPr>
            <a:r>
              <a:rPr b="0" i="0" lang="en-US" sz="3200" u="none" cap="none" strike="noStrike">
                <a:solidFill>
                  <a:schemeClr val="accent1"/>
                </a:solidFill>
                <a:latin typeface="Arial"/>
                <a:ea typeface="Arial"/>
                <a:cs typeface="Arial"/>
                <a:sym typeface="Arial"/>
              </a:rPr>
              <a:t>Agenda</a:t>
            </a:r>
          </a:p>
        </p:txBody>
      </p:sp>
      <p:sp>
        <p:nvSpPr>
          <p:cNvPr id="321" name="Shape 321"/>
          <p:cNvSpPr txBox="1"/>
          <p:nvPr>
            <p:ph idx="1" type="body"/>
          </p:nvPr>
        </p:nvSpPr>
        <p:spPr>
          <a:xfrm>
            <a:off x="431800" y="624362"/>
            <a:ext cx="8551408" cy="3848609"/>
          </a:xfrm>
          <a:prstGeom prst="rect">
            <a:avLst/>
          </a:prstGeom>
          <a:noFill/>
          <a:ln>
            <a:noFill/>
          </a:ln>
        </p:spPr>
        <p:txBody>
          <a:bodyPr anchorCtr="0" anchor="t" bIns="45700" lIns="91425" rIns="91425" tIns="45700">
            <a:noAutofit/>
          </a:bodyPr>
          <a:lstStyle/>
          <a:p>
            <a:pPr indent="-514350" lvl="0" marL="514350" marR="0" rtl="0" algn="l">
              <a:lnSpc>
                <a:spcPct val="100000"/>
              </a:lnSpc>
              <a:spcBef>
                <a:spcPts val="0"/>
              </a:spcBef>
              <a:spcAft>
                <a:spcPts val="0"/>
              </a:spcAft>
              <a:buClr>
                <a:srgbClr val="008774"/>
              </a:buClr>
              <a:buSzPct val="25000"/>
              <a:buFont typeface="Calibri"/>
              <a:buNone/>
            </a:pPr>
            <a:r>
              <a:t/>
            </a:r>
            <a:endParaRPr b="0" i="0" sz="2800" u="none" cap="none" strike="noStrike">
              <a:solidFill>
                <a:schemeClr val="accent6"/>
              </a:solidFill>
              <a:latin typeface="Arial"/>
              <a:ea typeface="Arial"/>
              <a:cs typeface="Arial"/>
              <a:sym typeface="Arial"/>
            </a:endParaRPr>
          </a:p>
          <a:p>
            <a:pPr indent="-514350" lvl="0" marL="514350" marR="0" rtl="0" algn="l">
              <a:lnSpc>
                <a:spcPct val="100000"/>
              </a:lnSpc>
              <a:spcBef>
                <a:spcPts val="560"/>
              </a:spcBef>
              <a:spcAft>
                <a:spcPts val="0"/>
              </a:spcAft>
              <a:buClr>
                <a:srgbClr val="008774"/>
              </a:buClr>
              <a:buSzPct val="100000"/>
              <a:buFont typeface="Calibri"/>
              <a:buAutoNum type="arabicPeriod"/>
            </a:pPr>
            <a:r>
              <a:rPr b="0" i="0" lang="en-US" sz="2800" u="none" cap="none" strike="noStrike">
                <a:solidFill>
                  <a:schemeClr val="accent6"/>
                </a:solidFill>
                <a:latin typeface="Arial"/>
                <a:ea typeface="Arial"/>
                <a:cs typeface="Arial"/>
                <a:sym typeface="Arial"/>
              </a:rPr>
              <a:t>Why?</a:t>
            </a:r>
          </a:p>
          <a:p>
            <a:pPr indent="-514350" lvl="0" marL="514350" marR="0" rtl="0" algn="l">
              <a:lnSpc>
                <a:spcPct val="100000"/>
              </a:lnSpc>
              <a:spcBef>
                <a:spcPts val="560"/>
              </a:spcBef>
              <a:spcAft>
                <a:spcPts val="0"/>
              </a:spcAft>
              <a:buClr>
                <a:srgbClr val="008774"/>
              </a:buClr>
              <a:buSzPct val="100000"/>
              <a:buFont typeface="Calibri"/>
              <a:buAutoNum type="arabicPeriod"/>
            </a:pPr>
            <a:r>
              <a:rPr b="0" i="0" lang="en-US" sz="2800" u="none" cap="none" strike="noStrike">
                <a:solidFill>
                  <a:schemeClr val="accent6"/>
                </a:solidFill>
                <a:latin typeface="Arial"/>
                <a:ea typeface="Arial"/>
                <a:cs typeface="Arial"/>
                <a:sym typeface="Arial"/>
              </a:rPr>
              <a:t>What?</a:t>
            </a:r>
          </a:p>
          <a:p>
            <a:pPr indent="-514350" lvl="0" marL="514350" marR="0" rtl="0" algn="l">
              <a:lnSpc>
                <a:spcPct val="100000"/>
              </a:lnSpc>
              <a:spcBef>
                <a:spcPts val="560"/>
              </a:spcBef>
              <a:spcAft>
                <a:spcPts val="0"/>
              </a:spcAft>
              <a:buClr>
                <a:srgbClr val="008774"/>
              </a:buClr>
              <a:buSzPct val="100000"/>
              <a:buFont typeface="Calibri"/>
              <a:buAutoNum type="arabicPeriod"/>
            </a:pPr>
            <a:r>
              <a:rPr b="0" i="0" lang="en-US" sz="2800" u="none" cap="none" strike="noStrike">
                <a:solidFill>
                  <a:schemeClr val="accent6"/>
                </a:solidFill>
                <a:latin typeface="Arial"/>
                <a:ea typeface="Arial"/>
                <a:cs typeface="Arial"/>
                <a:sym typeface="Arial"/>
              </a:rPr>
              <a:t>How?</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606" name="Shape 606"/>
        <p:cNvGrpSpPr/>
        <p:nvPr/>
      </p:nvGrpSpPr>
      <p:grpSpPr>
        <a:xfrm>
          <a:off x="0" y="0"/>
          <a:ext cx="0" cy="0"/>
          <a:chOff x="0" y="0"/>
          <a:chExt cx="0" cy="0"/>
        </a:xfrm>
      </p:grpSpPr>
      <p:sp>
        <p:nvSpPr>
          <p:cNvPr id="607" name="Shape 607"/>
          <p:cNvSpPr txBox="1"/>
          <p:nvPr/>
        </p:nvSpPr>
        <p:spPr>
          <a:xfrm>
            <a:off x="244737" y="191289"/>
            <a:ext cx="8410574" cy="460373"/>
          </a:xfrm>
          <a:prstGeom prst="rect">
            <a:avLst/>
          </a:prstGeom>
          <a:noFill/>
          <a:ln>
            <a:noFill/>
          </a:ln>
        </p:spPr>
        <p:txBody>
          <a:bodyPr anchorCtr="0" anchor="t" bIns="45700" lIns="91425" rIns="91425" tIns="45700">
            <a:noAutofit/>
          </a:bodyPr>
          <a:lstStyle/>
          <a:p>
            <a:pPr indent="0" lvl="0" marL="0" marR="0" rtl="0" algn="l">
              <a:spcBef>
                <a:spcPts val="0"/>
              </a:spcBef>
              <a:buClr>
                <a:srgbClr val="F79646"/>
              </a:buClr>
              <a:buSzPct val="25000"/>
              <a:buFont typeface="Arial"/>
              <a:buNone/>
            </a:pPr>
            <a:r>
              <a:rPr b="1" lang="en-US" sz="3200">
                <a:solidFill>
                  <a:srgbClr val="F79646"/>
                </a:solidFill>
                <a:latin typeface="Arial"/>
                <a:ea typeface="Arial"/>
                <a:cs typeface="Arial"/>
                <a:sym typeface="Arial"/>
              </a:rPr>
              <a:t>What are Microservices?</a:t>
            </a:r>
          </a:p>
        </p:txBody>
      </p:sp>
      <p:sp>
        <p:nvSpPr>
          <p:cNvPr id="608" name="Shape 608"/>
          <p:cNvSpPr/>
          <p:nvPr/>
        </p:nvSpPr>
        <p:spPr>
          <a:xfrm>
            <a:off x="987233" y="2000108"/>
            <a:ext cx="7539585" cy="1336041"/>
          </a:xfrm>
          <a:prstGeom prst="rect">
            <a:avLst/>
          </a:prstGeom>
          <a:noFill/>
          <a:ln>
            <a:noFill/>
          </a:ln>
        </p:spPr>
        <p:txBody>
          <a:bodyPr anchorCtr="0" anchor="t" bIns="0" lIns="0" rIns="0" tIns="0">
            <a:noAutofit/>
          </a:bodyPr>
          <a:lstStyle/>
          <a:p>
            <a:pPr indent="0" lvl="0" marL="0" marR="0" rtl="0" algn="l">
              <a:spcBef>
                <a:spcPts val="0"/>
              </a:spcBef>
              <a:buClr>
                <a:srgbClr val="FFFFFF"/>
              </a:buClr>
              <a:buSzPct val="25000"/>
              <a:buFont typeface="Arial"/>
              <a:buNone/>
            </a:pPr>
            <a:r>
              <a:rPr b="1" i="0" lang="en-US" sz="3600">
                <a:solidFill>
                  <a:srgbClr val="666666"/>
                </a:solidFill>
                <a:latin typeface="Arial"/>
                <a:ea typeface="Arial"/>
                <a:cs typeface="Arial"/>
                <a:sym typeface="Arial"/>
              </a:rPr>
              <a:t>Loosely coupled service oriented architecture with bounded contexts</a:t>
            </a:r>
          </a:p>
        </p:txBody>
      </p:sp>
      <p:sp>
        <p:nvSpPr>
          <p:cNvPr id="609" name="Shape 609"/>
          <p:cNvSpPr/>
          <p:nvPr/>
        </p:nvSpPr>
        <p:spPr>
          <a:xfrm flipH="1" rot="10800000">
            <a:off x="987212" y="1736014"/>
            <a:ext cx="3651600" cy="885000"/>
          </a:xfrm>
          <a:custGeom>
            <a:pathLst>
              <a:path extrusionOk="0" h="120000" w="120000">
                <a:moveTo>
                  <a:pt x="10222" y="0"/>
                </a:moveTo>
                <a:cubicBezTo>
                  <a:pt x="4577" y="0"/>
                  <a:pt x="0" y="15677"/>
                  <a:pt x="0" y="35000"/>
                </a:cubicBezTo>
                <a:lnTo>
                  <a:pt x="0" y="49911"/>
                </a:lnTo>
                <a:cubicBezTo>
                  <a:pt x="0" y="69233"/>
                  <a:pt x="4577" y="84866"/>
                  <a:pt x="10222" y="84866"/>
                </a:cubicBezTo>
                <a:lnTo>
                  <a:pt x="25261" y="84866"/>
                </a:lnTo>
                <a:lnTo>
                  <a:pt x="7955" y="120000"/>
                </a:lnTo>
                <a:lnTo>
                  <a:pt x="42827" y="84866"/>
                </a:lnTo>
                <a:lnTo>
                  <a:pt x="109777" y="84866"/>
                </a:lnTo>
                <a:cubicBezTo>
                  <a:pt x="115422" y="84866"/>
                  <a:pt x="120000" y="69233"/>
                  <a:pt x="120000" y="49911"/>
                </a:cubicBezTo>
                <a:lnTo>
                  <a:pt x="120000" y="35000"/>
                </a:lnTo>
                <a:cubicBezTo>
                  <a:pt x="120000" y="15677"/>
                  <a:pt x="115422" y="0"/>
                  <a:pt x="109777" y="0"/>
                </a:cubicBezTo>
                <a:lnTo>
                  <a:pt x="10222" y="0"/>
                </a:lnTo>
                <a:close/>
              </a:path>
            </a:pathLst>
          </a:custGeom>
          <a:noFill/>
          <a:ln cap="flat" cmpd="sng" w="25400">
            <a:solidFill>
              <a:srgbClr val="F9A737"/>
            </a:solidFill>
            <a:prstDash val="solid"/>
            <a:round/>
            <a:headEnd len="med" w="med" type="none"/>
            <a:tailEnd len="med" w="med" type="none"/>
          </a:ln>
        </p:spPr>
        <p:txBody>
          <a:bodyPr anchorCtr="0" anchor="ctr" bIns="0" lIns="0" rIns="0" tIns="0">
            <a:noAutofit/>
          </a:bodyPr>
          <a:lstStyle/>
          <a:p>
            <a:pPr indent="0" lvl="0" marL="0" marR="0" rtl="0" algn="l">
              <a:spcBef>
                <a:spcPts val="0"/>
              </a:spcBef>
              <a:buClr>
                <a:schemeClr val="dk1"/>
              </a:buClr>
              <a:buFont typeface="Arial"/>
              <a:buNone/>
            </a:pPr>
            <a:r>
              <a:t/>
            </a:r>
            <a:endParaRPr sz="1800">
              <a:solidFill>
                <a:srgbClr val="FFFFFF"/>
              </a:solidFill>
              <a:latin typeface="Calibri"/>
              <a:ea typeface="Calibri"/>
              <a:cs typeface="Calibri"/>
              <a:sym typeface="Calibri"/>
            </a:endParaRPr>
          </a:p>
        </p:txBody>
      </p:sp>
      <p:sp>
        <p:nvSpPr>
          <p:cNvPr id="610" name="Shape 610"/>
          <p:cNvSpPr/>
          <p:nvPr/>
        </p:nvSpPr>
        <p:spPr>
          <a:xfrm flipH="1">
            <a:off x="4555379" y="2529363"/>
            <a:ext cx="3998070" cy="895911"/>
          </a:xfrm>
          <a:custGeom>
            <a:pathLst>
              <a:path extrusionOk="0" h="120000" w="120000">
                <a:moveTo>
                  <a:pt x="9922" y="0"/>
                </a:moveTo>
                <a:cubicBezTo>
                  <a:pt x="4438" y="0"/>
                  <a:pt x="0" y="17255"/>
                  <a:pt x="0" y="38561"/>
                </a:cubicBezTo>
                <a:lnTo>
                  <a:pt x="0" y="57088"/>
                </a:lnTo>
                <a:cubicBezTo>
                  <a:pt x="0" y="78400"/>
                  <a:pt x="4438" y="95700"/>
                  <a:pt x="9922" y="95700"/>
                </a:cubicBezTo>
                <a:lnTo>
                  <a:pt x="28405" y="95700"/>
                </a:lnTo>
                <a:lnTo>
                  <a:pt x="20016" y="120000"/>
                </a:lnTo>
                <a:lnTo>
                  <a:pt x="46744" y="95700"/>
                </a:lnTo>
                <a:lnTo>
                  <a:pt x="110066" y="95700"/>
                </a:lnTo>
                <a:cubicBezTo>
                  <a:pt x="115550" y="95700"/>
                  <a:pt x="120000" y="78400"/>
                  <a:pt x="120000" y="57088"/>
                </a:cubicBezTo>
                <a:lnTo>
                  <a:pt x="120000" y="38561"/>
                </a:lnTo>
                <a:cubicBezTo>
                  <a:pt x="120000" y="17255"/>
                  <a:pt x="115550" y="0"/>
                  <a:pt x="110066" y="0"/>
                </a:cubicBezTo>
                <a:lnTo>
                  <a:pt x="9922" y="0"/>
                </a:lnTo>
                <a:close/>
              </a:path>
            </a:pathLst>
          </a:custGeom>
          <a:noFill/>
          <a:ln cap="flat" cmpd="sng" w="25400">
            <a:solidFill>
              <a:srgbClr val="33928A"/>
            </a:solidFill>
            <a:prstDash val="solid"/>
            <a:round/>
            <a:headEnd len="med" w="med" type="none"/>
            <a:tailEnd len="med" w="med" type="none"/>
          </a:ln>
        </p:spPr>
        <p:txBody>
          <a:bodyPr anchorCtr="0" anchor="ctr" bIns="0" lIns="0" rIns="0" tIns="0">
            <a:noAutofit/>
          </a:bodyPr>
          <a:lstStyle/>
          <a:p>
            <a:pPr indent="0" lvl="0" marL="0" marR="0" rtl="0" algn="l">
              <a:spcBef>
                <a:spcPts val="0"/>
              </a:spcBef>
              <a:buClr>
                <a:schemeClr val="dk1"/>
              </a:buClr>
              <a:buFont typeface="Arial"/>
              <a:buNone/>
            </a:pPr>
            <a:r>
              <a:t/>
            </a:r>
            <a:endParaRPr sz="1800">
              <a:solidFill>
                <a:srgbClr val="FFFFFF"/>
              </a:solidFill>
              <a:latin typeface="Calibri"/>
              <a:ea typeface="Calibri"/>
              <a:cs typeface="Calibri"/>
              <a:sym typeface="Calibri"/>
            </a:endParaRPr>
          </a:p>
        </p:txBody>
      </p:sp>
      <p:sp>
        <p:nvSpPr>
          <p:cNvPr id="611" name="Shape 611"/>
          <p:cNvSpPr/>
          <p:nvPr/>
        </p:nvSpPr>
        <p:spPr>
          <a:xfrm>
            <a:off x="337925" y="1102615"/>
            <a:ext cx="4674675" cy="553996"/>
          </a:xfrm>
          <a:prstGeom prst="rect">
            <a:avLst/>
          </a:prstGeom>
          <a:noFill/>
          <a:ln>
            <a:noFill/>
          </a:ln>
        </p:spPr>
        <p:txBody>
          <a:bodyPr anchorCtr="0" anchor="t" bIns="0" lIns="0" rIns="0" tIns="0">
            <a:noAutofit/>
          </a:bodyPr>
          <a:lstStyle/>
          <a:p>
            <a:pPr indent="0" lvl="0" marL="0" marR="0" rtl="0" algn="l">
              <a:spcBef>
                <a:spcPts val="0"/>
              </a:spcBef>
              <a:buClr>
                <a:srgbClr val="FFFFFF"/>
              </a:buClr>
              <a:buSzPct val="25000"/>
              <a:buFont typeface="Arial"/>
              <a:buNone/>
            </a:pPr>
            <a:r>
              <a:rPr lang="en-US" sz="1800">
                <a:solidFill>
                  <a:srgbClr val="FFFFFF"/>
                </a:solidFill>
                <a:latin typeface="Arial"/>
                <a:ea typeface="Arial"/>
                <a:cs typeface="Arial"/>
                <a:sym typeface="Arial"/>
              </a:rPr>
              <a:t>If every service has to be updated in concert, it’s not loosely coupled!</a:t>
            </a:r>
          </a:p>
        </p:txBody>
      </p:sp>
      <p:sp>
        <p:nvSpPr>
          <p:cNvPr id="612" name="Shape 612"/>
          <p:cNvSpPr/>
          <p:nvPr/>
        </p:nvSpPr>
        <p:spPr>
          <a:xfrm>
            <a:off x="4450026" y="3469307"/>
            <a:ext cx="4636824" cy="553996"/>
          </a:xfrm>
          <a:prstGeom prst="rect">
            <a:avLst/>
          </a:prstGeom>
          <a:noFill/>
          <a:ln>
            <a:noFill/>
          </a:ln>
        </p:spPr>
        <p:txBody>
          <a:bodyPr anchorCtr="0" anchor="t" bIns="0" lIns="0" rIns="0" tIns="0">
            <a:noAutofit/>
          </a:bodyPr>
          <a:lstStyle/>
          <a:p>
            <a:pPr indent="0" lvl="0" marL="0" marR="0" rtl="0" algn="l">
              <a:spcBef>
                <a:spcPts val="0"/>
              </a:spcBef>
              <a:buClr>
                <a:srgbClr val="FFFFFF"/>
              </a:buClr>
              <a:buSzPct val="25000"/>
              <a:buFont typeface="Arial"/>
              <a:buNone/>
            </a:pPr>
            <a:r>
              <a:rPr lang="en-US" sz="1800">
                <a:solidFill>
                  <a:srgbClr val="FFFFFF"/>
                </a:solidFill>
                <a:latin typeface="Arial"/>
                <a:ea typeface="Arial"/>
                <a:cs typeface="Arial"/>
                <a:sym typeface="Arial"/>
              </a:rPr>
              <a:t>If you have to know about surrounding services you don’t have a bounded context.</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616" name="Shape 616"/>
        <p:cNvGrpSpPr/>
        <p:nvPr/>
      </p:nvGrpSpPr>
      <p:grpSpPr>
        <a:xfrm>
          <a:off x="0" y="0"/>
          <a:ext cx="0" cy="0"/>
          <a:chOff x="0" y="0"/>
          <a:chExt cx="0" cy="0"/>
        </a:xfrm>
      </p:grpSpPr>
      <p:sp>
        <p:nvSpPr>
          <p:cNvPr id="617" name="Shape 617"/>
          <p:cNvSpPr txBox="1"/>
          <p:nvPr>
            <p:ph type="title"/>
          </p:nvPr>
        </p:nvSpPr>
        <p:spPr>
          <a:xfrm>
            <a:off x="113720" y="149918"/>
            <a:ext cx="8796928" cy="47444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79646"/>
              </a:buClr>
              <a:buSzPct val="25000"/>
              <a:buFont typeface="Arial"/>
              <a:buNone/>
            </a:pPr>
            <a:r>
              <a:rPr b="0" i="0" lang="en-US" sz="3200" u="none" cap="none" strike="noStrike">
                <a:solidFill>
                  <a:srgbClr val="F79646"/>
                </a:solidFill>
                <a:latin typeface="Arial"/>
                <a:ea typeface="Arial"/>
                <a:cs typeface="Arial"/>
                <a:sym typeface="Arial"/>
              </a:rPr>
              <a:t>Trend towards new lightweight architectures</a:t>
            </a:r>
            <a:br>
              <a:rPr b="0" i="0" lang="en-US" sz="3200" u="none" cap="none" strike="noStrike">
                <a:solidFill>
                  <a:srgbClr val="F79646"/>
                </a:solidFill>
                <a:latin typeface="Arial"/>
                <a:ea typeface="Arial"/>
                <a:cs typeface="Arial"/>
                <a:sym typeface="Arial"/>
              </a:rPr>
            </a:br>
          </a:p>
        </p:txBody>
      </p:sp>
      <p:sp>
        <p:nvSpPr>
          <p:cNvPr id="618" name="Shape 618"/>
          <p:cNvSpPr txBox="1"/>
          <p:nvPr>
            <p:ph idx="1" type="body"/>
          </p:nvPr>
        </p:nvSpPr>
        <p:spPr>
          <a:xfrm>
            <a:off x="132706" y="624362"/>
            <a:ext cx="8796338" cy="28856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BFBFBF"/>
              </a:buClr>
              <a:buSzPct val="25000"/>
              <a:buFont typeface="Arial"/>
              <a:buNone/>
            </a:pPr>
            <a:r>
              <a:rPr b="0" i="0" lang="en-US" sz="1800" u="none" cap="none" strike="noStrike">
                <a:solidFill>
                  <a:srgbClr val="BFBFBF"/>
                </a:solidFill>
                <a:latin typeface="Arial"/>
                <a:ea typeface="Arial"/>
                <a:cs typeface="Arial"/>
                <a:sym typeface="Arial"/>
              </a:rPr>
              <a:t>Microservices addressing speed to market and cloud scale</a:t>
            </a:r>
          </a:p>
          <a:p>
            <a:pPr indent="0" lvl="0" marL="0" marR="0" rtl="0" algn="l">
              <a:lnSpc>
                <a:spcPct val="100000"/>
              </a:lnSpc>
              <a:spcBef>
                <a:spcPts val="360"/>
              </a:spcBef>
              <a:spcAft>
                <a:spcPts val="0"/>
              </a:spcAft>
              <a:buClr>
                <a:srgbClr val="7F7F7F"/>
              </a:buClr>
              <a:buSzPct val="25000"/>
              <a:buFont typeface="Arial"/>
              <a:buNone/>
            </a:pPr>
            <a:r>
              <a:t/>
            </a:r>
            <a:endParaRPr b="0" i="0" sz="1800" u="none" cap="none" strike="noStrike">
              <a:solidFill>
                <a:srgbClr val="7F7F7F"/>
              </a:solidFill>
              <a:latin typeface="Arial"/>
              <a:ea typeface="Arial"/>
              <a:cs typeface="Arial"/>
              <a:sym typeface="Arial"/>
            </a:endParaRPr>
          </a:p>
        </p:txBody>
      </p:sp>
      <p:grpSp>
        <p:nvGrpSpPr>
          <p:cNvPr id="619" name="Shape 619"/>
          <p:cNvGrpSpPr/>
          <p:nvPr/>
        </p:nvGrpSpPr>
        <p:grpSpPr>
          <a:xfrm>
            <a:off x="1006834" y="1376389"/>
            <a:ext cx="7130330" cy="3017194"/>
            <a:chOff x="840154" y="1376389"/>
            <a:chExt cx="7130330" cy="3017194"/>
          </a:xfrm>
        </p:grpSpPr>
        <p:grpSp>
          <p:nvGrpSpPr>
            <p:cNvPr id="620" name="Shape 620"/>
            <p:cNvGrpSpPr/>
            <p:nvPr/>
          </p:nvGrpSpPr>
          <p:grpSpPr>
            <a:xfrm>
              <a:off x="840154" y="1376389"/>
              <a:ext cx="2886937" cy="2161562"/>
              <a:chOff x="703385" y="1465386"/>
              <a:chExt cx="2886937" cy="1829750"/>
            </a:xfrm>
          </p:grpSpPr>
          <p:sp>
            <p:nvSpPr>
              <p:cNvPr id="621" name="Shape 621"/>
              <p:cNvSpPr/>
              <p:nvPr/>
            </p:nvSpPr>
            <p:spPr>
              <a:xfrm>
                <a:off x="703385" y="1465386"/>
                <a:ext cx="2886937" cy="1829750"/>
              </a:xfrm>
              <a:prstGeom prst="rect">
                <a:avLst/>
              </a:prstGeom>
              <a:solidFill>
                <a:srgbClr val="162128"/>
              </a:solidFill>
              <a:ln cap="flat" cmpd="sng" w="2857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sz="1800">
                  <a:solidFill>
                    <a:schemeClr val="lt1"/>
                  </a:solidFill>
                  <a:latin typeface="Calibri"/>
                  <a:ea typeface="Calibri"/>
                  <a:cs typeface="Calibri"/>
                  <a:sym typeface="Calibri"/>
                </a:endParaRPr>
              </a:p>
            </p:txBody>
          </p:sp>
          <p:sp>
            <p:nvSpPr>
              <p:cNvPr id="622" name="Shape 622"/>
              <p:cNvSpPr/>
              <p:nvPr/>
            </p:nvSpPr>
            <p:spPr>
              <a:xfrm>
                <a:off x="840154" y="1602154"/>
                <a:ext cx="2129692" cy="429845"/>
              </a:xfrm>
              <a:prstGeom prst="rect">
                <a:avLst/>
              </a:prstGeom>
              <a:solidFill>
                <a:srgbClr val="162128"/>
              </a:solidFill>
              <a:ln cap="flat" cmpd="sng" w="2857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sz="1800">
                  <a:solidFill>
                    <a:schemeClr val="lt1"/>
                  </a:solidFill>
                  <a:latin typeface="Calibri"/>
                  <a:ea typeface="Calibri"/>
                  <a:cs typeface="Calibri"/>
                  <a:sym typeface="Calibri"/>
                </a:endParaRPr>
              </a:p>
            </p:txBody>
          </p:sp>
          <p:sp>
            <p:nvSpPr>
              <p:cNvPr id="623" name="Shape 623"/>
              <p:cNvSpPr/>
              <p:nvPr/>
            </p:nvSpPr>
            <p:spPr>
              <a:xfrm rot="5400000">
                <a:off x="2492315" y="2180016"/>
                <a:ext cx="1585571" cy="429845"/>
              </a:xfrm>
              <a:prstGeom prst="rect">
                <a:avLst/>
              </a:prstGeom>
              <a:solidFill>
                <a:srgbClr val="162128"/>
              </a:solidFill>
              <a:ln cap="flat" cmpd="sng" w="2857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sz="1800">
                  <a:solidFill>
                    <a:schemeClr val="lt1"/>
                  </a:solidFill>
                  <a:latin typeface="Calibri"/>
                  <a:ea typeface="Calibri"/>
                  <a:cs typeface="Calibri"/>
                  <a:sym typeface="Calibri"/>
                </a:endParaRPr>
              </a:p>
            </p:txBody>
          </p:sp>
          <p:sp>
            <p:nvSpPr>
              <p:cNvPr id="624" name="Shape 624"/>
              <p:cNvSpPr/>
              <p:nvPr/>
            </p:nvSpPr>
            <p:spPr>
              <a:xfrm>
                <a:off x="840154" y="2757880"/>
                <a:ext cx="2129692" cy="429845"/>
              </a:xfrm>
              <a:prstGeom prst="rect">
                <a:avLst/>
              </a:prstGeom>
              <a:solidFill>
                <a:srgbClr val="162128"/>
              </a:solidFill>
              <a:ln cap="flat" cmpd="sng" w="2857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sz="1800">
                  <a:solidFill>
                    <a:schemeClr val="lt1"/>
                  </a:solidFill>
                  <a:latin typeface="Calibri"/>
                  <a:ea typeface="Calibri"/>
                  <a:cs typeface="Calibri"/>
                  <a:sym typeface="Calibri"/>
                </a:endParaRPr>
              </a:p>
            </p:txBody>
          </p:sp>
          <p:sp>
            <p:nvSpPr>
              <p:cNvPr id="625" name="Shape 625"/>
              <p:cNvSpPr/>
              <p:nvPr/>
            </p:nvSpPr>
            <p:spPr>
              <a:xfrm>
                <a:off x="1983946" y="2189774"/>
                <a:ext cx="985900" cy="429845"/>
              </a:xfrm>
              <a:prstGeom prst="rect">
                <a:avLst/>
              </a:prstGeom>
              <a:solidFill>
                <a:srgbClr val="162128"/>
              </a:solidFill>
              <a:ln cap="flat" cmpd="sng" w="2857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sz="1800">
                  <a:solidFill>
                    <a:schemeClr val="lt1"/>
                  </a:solidFill>
                  <a:latin typeface="Calibri"/>
                  <a:ea typeface="Calibri"/>
                  <a:cs typeface="Calibri"/>
                  <a:sym typeface="Calibri"/>
                </a:endParaRPr>
              </a:p>
            </p:txBody>
          </p:sp>
          <p:sp>
            <p:nvSpPr>
              <p:cNvPr id="626" name="Shape 626"/>
              <p:cNvSpPr/>
              <p:nvPr/>
            </p:nvSpPr>
            <p:spPr>
              <a:xfrm>
                <a:off x="840154" y="2189774"/>
                <a:ext cx="985900" cy="429845"/>
              </a:xfrm>
              <a:prstGeom prst="rect">
                <a:avLst/>
              </a:prstGeom>
              <a:solidFill>
                <a:srgbClr val="162128"/>
              </a:solidFill>
              <a:ln cap="flat" cmpd="sng" w="2857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sz="1800">
                  <a:solidFill>
                    <a:schemeClr val="lt1"/>
                  </a:solidFill>
                  <a:latin typeface="Calibri"/>
                  <a:ea typeface="Calibri"/>
                  <a:cs typeface="Calibri"/>
                  <a:sym typeface="Calibri"/>
                </a:endParaRPr>
              </a:p>
            </p:txBody>
          </p:sp>
        </p:grpSp>
        <p:grpSp>
          <p:nvGrpSpPr>
            <p:cNvPr id="627" name="Shape 627"/>
            <p:cNvGrpSpPr/>
            <p:nvPr/>
          </p:nvGrpSpPr>
          <p:grpSpPr>
            <a:xfrm>
              <a:off x="5064794" y="1381440"/>
              <a:ext cx="2905690" cy="2180712"/>
              <a:chOff x="5054600" y="1465386"/>
              <a:chExt cx="2905690" cy="2180712"/>
            </a:xfrm>
          </p:grpSpPr>
          <p:sp>
            <p:nvSpPr>
              <p:cNvPr id="628" name="Shape 628"/>
              <p:cNvSpPr/>
              <p:nvPr/>
            </p:nvSpPr>
            <p:spPr>
              <a:xfrm>
                <a:off x="6024880" y="1465386"/>
                <a:ext cx="558798" cy="566614"/>
              </a:xfrm>
              <a:prstGeom prst="ellipse">
                <a:avLst/>
              </a:prstGeom>
              <a:solidFill>
                <a:srgbClr val="162128"/>
              </a:solidFill>
              <a:ln cap="flat" cmpd="sng" w="2857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sz="1800">
                  <a:solidFill>
                    <a:schemeClr val="lt1"/>
                  </a:solidFill>
                  <a:latin typeface="Calibri"/>
                  <a:ea typeface="Calibri"/>
                  <a:cs typeface="Calibri"/>
                  <a:sym typeface="Calibri"/>
                </a:endParaRPr>
              </a:p>
            </p:txBody>
          </p:sp>
          <p:sp>
            <p:nvSpPr>
              <p:cNvPr id="629" name="Shape 629"/>
              <p:cNvSpPr/>
              <p:nvPr/>
            </p:nvSpPr>
            <p:spPr>
              <a:xfrm>
                <a:off x="5481319" y="1818639"/>
                <a:ext cx="439717" cy="445867"/>
              </a:xfrm>
              <a:prstGeom prst="ellipse">
                <a:avLst/>
              </a:prstGeom>
              <a:solidFill>
                <a:srgbClr val="162128"/>
              </a:solidFill>
              <a:ln cap="flat" cmpd="sng" w="2857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sz="1800">
                  <a:solidFill>
                    <a:schemeClr val="lt1"/>
                  </a:solidFill>
                  <a:latin typeface="Calibri"/>
                  <a:ea typeface="Calibri"/>
                  <a:cs typeface="Calibri"/>
                  <a:sym typeface="Calibri"/>
                </a:endParaRPr>
              </a:p>
            </p:txBody>
          </p:sp>
          <p:sp>
            <p:nvSpPr>
              <p:cNvPr id="630" name="Shape 630"/>
              <p:cNvSpPr/>
              <p:nvPr/>
            </p:nvSpPr>
            <p:spPr>
              <a:xfrm>
                <a:off x="6593839" y="2032000"/>
                <a:ext cx="274318" cy="290172"/>
              </a:xfrm>
              <a:prstGeom prst="ellipse">
                <a:avLst/>
              </a:prstGeom>
              <a:solidFill>
                <a:srgbClr val="162128"/>
              </a:solidFill>
              <a:ln cap="flat" cmpd="sng" w="2857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sz="1800">
                  <a:solidFill>
                    <a:schemeClr val="lt1"/>
                  </a:solidFill>
                  <a:latin typeface="Calibri"/>
                  <a:ea typeface="Calibri"/>
                  <a:cs typeface="Calibri"/>
                  <a:sym typeface="Calibri"/>
                </a:endParaRPr>
              </a:p>
            </p:txBody>
          </p:sp>
          <p:sp>
            <p:nvSpPr>
              <p:cNvPr id="631" name="Shape 631"/>
              <p:cNvSpPr/>
              <p:nvPr/>
            </p:nvSpPr>
            <p:spPr>
              <a:xfrm>
                <a:off x="7025078" y="1985666"/>
                <a:ext cx="478641" cy="485334"/>
              </a:xfrm>
              <a:prstGeom prst="ellipse">
                <a:avLst/>
              </a:prstGeom>
              <a:solidFill>
                <a:srgbClr val="162128"/>
              </a:solidFill>
              <a:ln cap="flat" cmpd="sng" w="2857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sz="1800">
                  <a:solidFill>
                    <a:schemeClr val="lt1"/>
                  </a:solidFill>
                  <a:latin typeface="Calibri"/>
                  <a:ea typeface="Calibri"/>
                  <a:cs typeface="Calibri"/>
                  <a:sym typeface="Calibri"/>
                </a:endParaRPr>
              </a:p>
            </p:txBody>
          </p:sp>
          <p:sp>
            <p:nvSpPr>
              <p:cNvPr id="632" name="Shape 632"/>
              <p:cNvSpPr/>
              <p:nvPr/>
            </p:nvSpPr>
            <p:spPr>
              <a:xfrm>
                <a:off x="5745480" y="2356684"/>
                <a:ext cx="381000" cy="349959"/>
              </a:xfrm>
              <a:prstGeom prst="ellipse">
                <a:avLst/>
              </a:prstGeom>
              <a:solidFill>
                <a:srgbClr val="162128"/>
              </a:solidFill>
              <a:ln cap="flat" cmpd="sng" w="2857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sz="1800">
                  <a:solidFill>
                    <a:schemeClr val="lt1"/>
                  </a:solidFill>
                  <a:latin typeface="Calibri"/>
                  <a:ea typeface="Calibri"/>
                  <a:cs typeface="Calibri"/>
                  <a:sym typeface="Calibri"/>
                </a:endParaRPr>
              </a:p>
            </p:txBody>
          </p:sp>
          <p:sp>
            <p:nvSpPr>
              <p:cNvPr id="633" name="Shape 633"/>
              <p:cNvSpPr/>
              <p:nvPr/>
            </p:nvSpPr>
            <p:spPr>
              <a:xfrm>
                <a:off x="6309360" y="2407918"/>
                <a:ext cx="558798" cy="566614"/>
              </a:xfrm>
              <a:prstGeom prst="ellipse">
                <a:avLst/>
              </a:prstGeom>
              <a:solidFill>
                <a:srgbClr val="162128"/>
              </a:solidFill>
              <a:ln cap="flat" cmpd="sng" w="2857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sz="1800">
                  <a:solidFill>
                    <a:schemeClr val="lt1"/>
                  </a:solidFill>
                  <a:latin typeface="Calibri"/>
                  <a:ea typeface="Calibri"/>
                  <a:cs typeface="Calibri"/>
                  <a:sym typeface="Calibri"/>
                </a:endParaRPr>
              </a:p>
            </p:txBody>
          </p:sp>
          <p:sp>
            <p:nvSpPr>
              <p:cNvPr id="634" name="Shape 634"/>
              <p:cNvSpPr/>
              <p:nvPr/>
            </p:nvSpPr>
            <p:spPr>
              <a:xfrm>
                <a:off x="7508239" y="2619618"/>
                <a:ext cx="452051" cy="458371"/>
              </a:xfrm>
              <a:prstGeom prst="ellipse">
                <a:avLst/>
              </a:prstGeom>
              <a:solidFill>
                <a:srgbClr val="162128"/>
              </a:solidFill>
              <a:ln cap="flat" cmpd="sng" w="2857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sz="1800">
                  <a:solidFill>
                    <a:schemeClr val="lt1"/>
                  </a:solidFill>
                  <a:latin typeface="Calibri"/>
                  <a:ea typeface="Calibri"/>
                  <a:cs typeface="Calibri"/>
                  <a:sym typeface="Calibri"/>
                </a:endParaRPr>
              </a:p>
            </p:txBody>
          </p:sp>
          <p:sp>
            <p:nvSpPr>
              <p:cNvPr id="635" name="Shape 635"/>
              <p:cNvSpPr/>
              <p:nvPr/>
            </p:nvSpPr>
            <p:spPr>
              <a:xfrm>
                <a:off x="6101080" y="3062482"/>
                <a:ext cx="416558" cy="390716"/>
              </a:xfrm>
              <a:prstGeom prst="ellipse">
                <a:avLst/>
              </a:prstGeom>
              <a:solidFill>
                <a:srgbClr val="162128"/>
              </a:solidFill>
              <a:ln cap="flat" cmpd="sng" w="2857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sz="1800">
                  <a:solidFill>
                    <a:schemeClr val="lt1"/>
                  </a:solidFill>
                  <a:latin typeface="Calibri"/>
                  <a:ea typeface="Calibri"/>
                  <a:cs typeface="Calibri"/>
                  <a:sym typeface="Calibri"/>
                </a:endParaRPr>
              </a:p>
            </p:txBody>
          </p:sp>
          <p:sp>
            <p:nvSpPr>
              <p:cNvPr id="636" name="Shape 636"/>
              <p:cNvSpPr/>
              <p:nvPr/>
            </p:nvSpPr>
            <p:spPr>
              <a:xfrm>
                <a:off x="5054600" y="2691225"/>
                <a:ext cx="558798" cy="566614"/>
              </a:xfrm>
              <a:prstGeom prst="ellipse">
                <a:avLst/>
              </a:prstGeom>
              <a:solidFill>
                <a:srgbClr val="162128"/>
              </a:solidFill>
              <a:ln cap="flat" cmpd="sng" w="2857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sz="1800">
                  <a:solidFill>
                    <a:schemeClr val="lt1"/>
                  </a:solidFill>
                  <a:latin typeface="Calibri"/>
                  <a:ea typeface="Calibri"/>
                  <a:cs typeface="Calibri"/>
                  <a:sym typeface="Calibri"/>
                </a:endParaRPr>
              </a:p>
            </p:txBody>
          </p:sp>
          <p:sp>
            <p:nvSpPr>
              <p:cNvPr id="637" name="Shape 637"/>
              <p:cNvSpPr/>
              <p:nvPr/>
            </p:nvSpPr>
            <p:spPr>
              <a:xfrm>
                <a:off x="5420360" y="3295135"/>
                <a:ext cx="386078" cy="350963"/>
              </a:xfrm>
              <a:prstGeom prst="ellipse">
                <a:avLst/>
              </a:prstGeom>
              <a:solidFill>
                <a:srgbClr val="162128"/>
              </a:solidFill>
              <a:ln cap="flat" cmpd="sng" w="2857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sz="1800">
                  <a:solidFill>
                    <a:schemeClr val="lt1"/>
                  </a:solidFill>
                  <a:latin typeface="Calibri"/>
                  <a:ea typeface="Calibri"/>
                  <a:cs typeface="Calibri"/>
                  <a:sym typeface="Calibri"/>
                </a:endParaRPr>
              </a:p>
            </p:txBody>
          </p:sp>
          <p:sp>
            <p:nvSpPr>
              <p:cNvPr id="638" name="Shape 638"/>
              <p:cNvSpPr/>
              <p:nvPr/>
            </p:nvSpPr>
            <p:spPr>
              <a:xfrm>
                <a:off x="7020560" y="2604991"/>
                <a:ext cx="274318" cy="290172"/>
              </a:xfrm>
              <a:prstGeom prst="ellipse">
                <a:avLst/>
              </a:prstGeom>
              <a:solidFill>
                <a:srgbClr val="162128"/>
              </a:solidFill>
              <a:ln cap="flat" cmpd="sng" w="2857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sz="1800">
                  <a:solidFill>
                    <a:schemeClr val="lt1"/>
                  </a:solidFill>
                  <a:latin typeface="Calibri"/>
                  <a:ea typeface="Calibri"/>
                  <a:cs typeface="Calibri"/>
                  <a:sym typeface="Calibri"/>
                </a:endParaRPr>
              </a:p>
            </p:txBody>
          </p:sp>
          <p:sp>
            <p:nvSpPr>
              <p:cNvPr id="639" name="Shape 639"/>
              <p:cNvSpPr/>
              <p:nvPr/>
            </p:nvSpPr>
            <p:spPr>
              <a:xfrm>
                <a:off x="6593839" y="3284542"/>
                <a:ext cx="274318" cy="290172"/>
              </a:xfrm>
              <a:prstGeom prst="ellipse">
                <a:avLst/>
              </a:prstGeom>
              <a:solidFill>
                <a:srgbClr val="162128"/>
              </a:solidFill>
              <a:ln cap="flat" cmpd="sng" w="2857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sz="1800">
                  <a:solidFill>
                    <a:schemeClr val="lt1"/>
                  </a:solidFill>
                  <a:latin typeface="Calibri"/>
                  <a:ea typeface="Calibri"/>
                  <a:cs typeface="Calibri"/>
                  <a:sym typeface="Calibri"/>
                </a:endParaRPr>
              </a:p>
            </p:txBody>
          </p:sp>
          <p:sp>
            <p:nvSpPr>
              <p:cNvPr id="640" name="Shape 640"/>
              <p:cNvSpPr/>
              <p:nvPr/>
            </p:nvSpPr>
            <p:spPr>
              <a:xfrm>
                <a:off x="5715000" y="2920860"/>
                <a:ext cx="274318" cy="290172"/>
              </a:xfrm>
              <a:prstGeom prst="ellipse">
                <a:avLst/>
              </a:prstGeom>
              <a:solidFill>
                <a:srgbClr val="162128"/>
              </a:solidFill>
              <a:ln cap="flat" cmpd="sng" w="2857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sz="1800">
                  <a:solidFill>
                    <a:schemeClr val="lt1"/>
                  </a:solidFill>
                  <a:latin typeface="Calibri"/>
                  <a:ea typeface="Calibri"/>
                  <a:cs typeface="Calibri"/>
                  <a:sym typeface="Calibri"/>
                </a:endParaRPr>
              </a:p>
            </p:txBody>
          </p:sp>
          <p:sp>
            <p:nvSpPr>
              <p:cNvPr id="641" name="Shape 641"/>
              <p:cNvSpPr/>
              <p:nvPr/>
            </p:nvSpPr>
            <p:spPr>
              <a:xfrm>
                <a:off x="7025078" y="3060333"/>
                <a:ext cx="558798" cy="566614"/>
              </a:xfrm>
              <a:prstGeom prst="ellipse">
                <a:avLst/>
              </a:prstGeom>
              <a:solidFill>
                <a:srgbClr val="162128"/>
              </a:solidFill>
              <a:ln cap="flat" cmpd="sng" w="2857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sz="1800">
                  <a:solidFill>
                    <a:schemeClr val="lt1"/>
                  </a:solidFill>
                  <a:latin typeface="Calibri"/>
                  <a:ea typeface="Calibri"/>
                  <a:cs typeface="Calibri"/>
                  <a:sym typeface="Calibri"/>
                </a:endParaRPr>
              </a:p>
            </p:txBody>
          </p:sp>
          <p:sp>
            <p:nvSpPr>
              <p:cNvPr id="642" name="Shape 642"/>
              <p:cNvSpPr/>
              <p:nvPr/>
            </p:nvSpPr>
            <p:spPr>
              <a:xfrm>
                <a:off x="5283200" y="2304225"/>
                <a:ext cx="274318" cy="290172"/>
              </a:xfrm>
              <a:prstGeom prst="ellipse">
                <a:avLst/>
              </a:prstGeom>
              <a:solidFill>
                <a:srgbClr val="162128"/>
              </a:solidFill>
              <a:ln cap="flat" cmpd="sng" w="2857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sz="1800">
                  <a:solidFill>
                    <a:schemeClr val="lt1"/>
                  </a:solidFill>
                  <a:latin typeface="Calibri"/>
                  <a:ea typeface="Calibri"/>
                  <a:cs typeface="Calibri"/>
                  <a:sym typeface="Calibri"/>
                </a:endParaRPr>
              </a:p>
            </p:txBody>
          </p:sp>
        </p:grpSp>
        <p:sp>
          <p:nvSpPr>
            <p:cNvPr id="643" name="Shape 643"/>
            <p:cNvSpPr txBox="1"/>
            <p:nvPr/>
          </p:nvSpPr>
          <p:spPr>
            <a:xfrm>
              <a:off x="840154" y="3931919"/>
              <a:ext cx="3107963" cy="461664"/>
            </a:xfrm>
            <a:prstGeom prst="rect">
              <a:avLst/>
            </a:prstGeom>
            <a:noFill/>
            <a:ln>
              <a:noFill/>
            </a:ln>
          </p:spPr>
          <p:txBody>
            <a:bodyPr anchorCtr="0" anchor="t" bIns="45700" lIns="91425" rIns="91425" tIns="45700">
              <a:noAutofit/>
            </a:bodyPr>
            <a:lstStyle/>
            <a:p>
              <a:pPr indent="0" lvl="0" marL="0" marR="0" rtl="0" algn="l">
                <a:spcBef>
                  <a:spcPts val="0"/>
                </a:spcBef>
                <a:buClr>
                  <a:schemeClr val="lt1"/>
                </a:buClr>
                <a:buSzPct val="25000"/>
                <a:buFont typeface="Calibri"/>
                <a:buNone/>
              </a:pPr>
              <a:r>
                <a:rPr lang="en-US" sz="2400">
                  <a:solidFill>
                    <a:schemeClr val="lt1"/>
                  </a:solidFill>
                  <a:latin typeface="Calibri"/>
                  <a:ea typeface="Calibri"/>
                  <a:cs typeface="Calibri"/>
                  <a:sym typeface="Calibri"/>
                </a:rPr>
                <a:t>MONOLITHIC/LAYERED</a:t>
              </a:r>
            </a:p>
          </p:txBody>
        </p:sp>
        <p:sp>
          <p:nvSpPr>
            <p:cNvPr id="644" name="Shape 644"/>
            <p:cNvSpPr txBox="1"/>
            <p:nvPr/>
          </p:nvSpPr>
          <p:spPr>
            <a:xfrm>
              <a:off x="5434707" y="3931919"/>
              <a:ext cx="2235199" cy="461664"/>
            </a:xfrm>
            <a:prstGeom prst="rect">
              <a:avLst/>
            </a:prstGeom>
            <a:noFill/>
            <a:ln>
              <a:noFill/>
            </a:ln>
          </p:spPr>
          <p:txBody>
            <a:bodyPr anchorCtr="0" anchor="t" bIns="45700" lIns="91425" rIns="91425" tIns="45700">
              <a:noAutofit/>
            </a:bodyPr>
            <a:lstStyle/>
            <a:p>
              <a:pPr indent="0" lvl="0" marL="0" marR="0" rtl="0" algn="l">
                <a:spcBef>
                  <a:spcPts val="0"/>
                </a:spcBef>
                <a:buClr>
                  <a:schemeClr val="lt1"/>
                </a:buClr>
                <a:buSzPct val="25000"/>
                <a:buFont typeface="Calibri"/>
                <a:buNone/>
              </a:pPr>
              <a:r>
                <a:rPr lang="en-US" sz="2400">
                  <a:solidFill>
                    <a:schemeClr val="lt1"/>
                  </a:solidFill>
                  <a:latin typeface="Calibri"/>
                  <a:ea typeface="Calibri"/>
                  <a:cs typeface="Calibri"/>
                  <a:sym typeface="Calibri"/>
                </a:rPr>
                <a:t>MICROSERVICES</a:t>
              </a:r>
            </a:p>
          </p:txBody>
        </p:sp>
      </p:gr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648" name="Shape 648"/>
        <p:cNvGrpSpPr/>
        <p:nvPr/>
      </p:nvGrpSpPr>
      <p:grpSpPr>
        <a:xfrm>
          <a:off x="0" y="0"/>
          <a:ext cx="0" cy="0"/>
          <a:chOff x="0" y="0"/>
          <a:chExt cx="0" cy="0"/>
        </a:xfrm>
      </p:grpSpPr>
      <p:sp>
        <p:nvSpPr>
          <p:cNvPr id="649" name="Shape 649"/>
          <p:cNvSpPr txBox="1"/>
          <p:nvPr>
            <p:ph type="title"/>
          </p:nvPr>
        </p:nvSpPr>
        <p:spPr>
          <a:xfrm>
            <a:off x="457200" y="205979"/>
            <a:ext cx="8229600" cy="857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1C7B70"/>
              </a:buClr>
              <a:buSzPct val="25000"/>
              <a:buFont typeface="Arial"/>
              <a:buNone/>
            </a:pPr>
            <a:r>
              <a:rPr b="0" i="0" lang="en-US" sz="3200" u="none" cap="none" strike="noStrike">
                <a:solidFill>
                  <a:srgbClr val="1C7B70"/>
                </a:solidFill>
                <a:latin typeface="Arial"/>
                <a:ea typeface="Arial"/>
                <a:cs typeface="Arial"/>
                <a:sym typeface="Arial"/>
              </a:rPr>
              <a:t>One-Size-Fits-All Methodologies have become an Anti-pattern to the Business</a:t>
            </a:r>
          </a:p>
        </p:txBody>
      </p:sp>
      <p:grpSp>
        <p:nvGrpSpPr>
          <p:cNvPr id="650" name="Shape 650"/>
          <p:cNvGrpSpPr/>
          <p:nvPr/>
        </p:nvGrpSpPr>
        <p:grpSpPr>
          <a:xfrm>
            <a:off x="1199443" y="1467554"/>
            <a:ext cx="3930484" cy="1973284"/>
            <a:chOff x="2123041" y="1659502"/>
            <a:chExt cx="3567183" cy="1316936"/>
          </a:xfrm>
        </p:grpSpPr>
        <p:grpSp>
          <p:nvGrpSpPr>
            <p:cNvPr id="651" name="Shape 651"/>
            <p:cNvGrpSpPr/>
            <p:nvPr/>
          </p:nvGrpSpPr>
          <p:grpSpPr>
            <a:xfrm>
              <a:off x="2902087" y="1659502"/>
              <a:ext cx="2788138" cy="1316936"/>
              <a:chOff x="-90121" y="0"/>
              <a:chExt cx="2788136" cy="1316933"/>
            </a:xfrm>
          </p:grpSpPr>
          <p:sp>
            <p:nvSpPr>
              <p:cNvPr id="652" name="Shape 652"/>
              <p:cNvSpPr/>
              <p:nvPr/>
            </p:nvSpPr>
            <p:spPr>
              <a:xfrm>
                <a:off x="-90121" y="0"/>
                <a:ext cx="2788136" cy="1316933"/>
              </a:xfrm>
              <a:prstGeom prst="roundRect">
                <a:avLst>
                  <a:gd fmla="val 6249" name="adj"/>
                </a:avLst>
              </a:prstGeom>
              <a:solidFill>
                <a:srgbClr val="A5A5A5"/>
              </a:solidFill>
              <a:ln cap="flat" cmpd="sng" w="25400">
                <a:solidFill>
                  <a:srgbClr val="33928A"/>
                </a:solidFill>
                <a:prstDash val="solid"/>
                <a:round/>
                <a:headEnd len="med" w="med" type="none"/>
                <a:tailEnd len="med" w="med" type="none"/>
              </a:ln>
            </p:spPr>
            <p:txBody>
              <a:bodyPr anchorCtr="0" anchor="ctr" bIns="0" lIns="0" rIns="0" tIns="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nvGrpSpPr>
              <p:cNvPr id="653" name="Shape 653"/>
              <p:cNvGrpSpPr/>
              <p:nvPr/>
            </p:nvGrpSpPr>
            <p:grpSpPr>
              <a:xfrm>
                <a:off x="53089" y="61726"/>
                <a:ext cx="2528091" cy="1193482"/>
                <a:chOff x="0" y="0"/>
                <a:chExt cx="2528089" cy="1193481"/>
              </a:xfrm>
            </p:grpSpPr>
            <p:sp>
              <p:nvSpPr>
                <p:cNvPr id="654" name="Shape 654"/>
                <p:cNvSpPr/>
                <p:nvPr/>
              </p:nvSpPr>
              <p:spPr>
                <a:xfrm>
                  <a:off x="0" y="825908"/>
                  <a:ext cx="2520490" cy="367573"/>
                </a:xfrm>
                <a:prstGeom prst="roundRect">
                  <a:avLst>
                    <a:gd fmla="val 20000" name="adj"/>
                  </a:avLst>
                </a:prstGeom>
                <a:solidFill>
                  <a:srgbClr val="006D63"/>
                </a:solidFill>
                <a:ln>
                  <a:noFill/>
                </a:ln>
              </p:spPr>
              <p:txBody>
                <a:bodyPr anchorCtr="0" anchor="ctr" bIns="50800" lIns="50800" rIns="50800" tIns="50800">
                  <a:noAutofit/>
                </a:bodyPr>
                <a:lstStyle/>
                <a:p>
                  <a:pPr indent="0" lvl="0" marL="0" marR="0" rtl="0" algn="ctr">
                    <a:spcBef>
                      <a:spcPts val="0"/>
                    </a:spcBef>
                    <a:buSzPct val="25000"/>
                    <a:buNone/>
                  </a:pPr>
                  <a:r>
                    <a:rPr lang="en-US" sz="1800">
                      <a:solidFill>
                        <a:srgbClr val="FFFFFF"/>
                      </a:solidFill>
                      <a:latin typeface="Arial"/>
                      <a:ea typeface="Arial"/>
                      <a:cs typeface="Arial"/>
                      <a:sym typeface="Arial"/>
                    </a:rPr>
                    <a:t>Data Access</a:t>
                  </a:r>
                </a:p>
              </p:txBody>
            </p:sp>
            <p:sp>
              <p:nvSpPr>
                <p:cNvPr id="655" name="Shape 655"/>
                <p:cNvSpPr/>
                <p:nvPr/>
              </p:nvSpPr>
              <p:spPr>
                <a:xfrm>
                  <a:off x="3379" y="408483"/>
                  <a:ext cx="1374002" cy="367573"/>
                </a:xfrm>
                <a:prstGeom prst="roundRect">
                  <a:avLst>
                    <a:gd fmla="val 20000" name="adj"/>
                  </a:avLst>
                </a:prstGeom>
                <a:solidFill>
                  <a:srgbClr val="E8A433"/>
                </a:solidFill>
                <a:ln>
                  <a:noFill/>
                </a:ln>
              </p:spPr>
              <p:txBody>
                <a:bodyPr anchorCtr="0" anchor="ctr" bIns="50800" lIns="50800" rIns="50800" tIns="50800">
                  <a:noAutofit/>
                </a:bodyPr>
                <a:lstStyle/>
                <a:p>
                  <a:pPr indent="0" lvl="0" marL="0" marR="0" rtl="0" algn="ctr">
                    <a:spcBef>
                      <a:spcPts val="0"/>
                    </a:spcBef>
                    <a:buSzPct val="25000"/>
                    <a:buNone/>
                  </a:pPr>
                  <a:r>
                    <a:rPr lang="en-US" sz="1800">
                      <a:solidFill>
                        <a:srgbClr val="FFFFFF"/>
                      </a:solidFill>
                      <a:latin typeface="Arial"/>
                      <a:ea typeface="Arial"/>
                      <a:cs typeface="Arial"/>
                      <a:sym typeface="Arial"/>
                    </a:rPr>
                    <a:t>Service</a:t>
                  </a:r>
                </a:p>
              </p:txBody>
            </p:sp>
            <p:sp>
              <p:nvSpPr>
                <p:cNvPr id="656" name="Shape 656"/>
                <p:cNvSpPr/>
                <p:nvPr/>
              </p:nvSpPr>
              <p:spPr>
                <a:xfrm>
                  <a:off x="20902" y="0"/>
                  <a:ext cx="808659" cy="367572"/>
                </a:xfrm>
                <a:prstGeom prst="roundRect">
                  <a:avLst>
                    <a:gd fmla="val 20000" name="adj"/>
                  </a:avLst>
                </a:prstGeom>
                <a:solidFill>
                  <a:schemeClr val="accent5"/>
                </a:solidFill>
                <a:ln>
                  <a:noFill/>
                </a:ln>
              </p:spPr>
              <p:txBody>
                <a:bodyPr anchorCtr="0" anchor="ctr" bIns="50800" lIns="50800" rIns="50800" tIns="50800">
                  <a:noAutofit/>
                </a:bodyPr>
                <a:lstStyle/>
                <a:p>
                  <a:pPr indent="0" lvl="0" marL="0" marR="0" rtl="0" algn="ctr">
                    <a:spcBef>
                      <a:spcPts val="0"/>
                    </a:spcBef>
                    <a:buSzPct val="25000"/>
                    <a:buNone/>
                  </a:pPr>
                  <a:r>
                    <a:rPr lang="en-US" sz="1800">
                      <a:solidFill>
                        <a:srgbClr val="FFFFFF"/>
                      </a:solidFill>
                      <a:latin typeface="Arial"/>
                      <a:ea typeface="Arial"/>
                      <a:cs typeface="Arial"/>
                      <a:sym typeface="Arial"/>
                    </a:rPr>
                    <a:t>HTML</a:t>
                  </a:r>
                </a:p>
              </p:txBody>
            </p:sp>
            <p:sp>
              <p:nvSpPr>
                <p:cNvPr id="657" name="Shape 657"/>
                <p:cNvSpPr/>
                <p:nvPr/>
              </p:nvSpPr>
              <p:spPr>
                <a:xfrm>
                  <a:off x="870166" y="0"/>
                  <a:ext cx="808659" cy="367572"/>
                </a:xfrm>
                <a:prstGeom prst="roundRect">
                  <a:avLst>
                    <a:gd fmla="val 20000" name="adj"/>
                  </a:avLst>
                </a:prstGeom>
                <a:solidFill>
                  <a:schemeClr val="accent5"/>
                </a:solidFill>
                <a:ln>
                  <a:noFill/>
                </a:ln>
              </p:spPr>
              <p:txBody>
                <a:bodyPr anchorCtr="0" anchor="ctr" bIns="50800" lIns="50800" rIns="50800" tIns="50800">
                  <a:noAutofit/>
                </a:bodyPr>
                <a:lstStyle/>
                <a:p>
                  <a:pPr indent="0" lvl="0" marL="0" marR="0" rtl="0" algn="ctr">
                    <a:spcBef>
                      <a:spcPts val="0"/>
                    </a:spcBef>
                    <a:buSzPct val="25000"/>
                    <a:buNone/>
                  </a:pPr>
                  <a:r>
                    <a:rPr lang="en-US" sz="1800">
                      <a:solidFill>
                        <a:srgbClr val="FFFFFF"/>
                      </a:solidFill>
                      <a:latin typeface="Arial"/>
                      <a:ea typeface="Arial"/>
                      <a:cs typeface="Arial"/>
                      <a:sym typeface="Arial"/>
                    </a:rPr>
                    <a:t>Java</a:t>
                  </a:r>
                </a:p>
                <a:p>
                  <a:pPr indent="0" lvl="0" marL="0" marR="0" rtl="0" algn="ctr">
                    <a:spcBef>
                      <a:spcPts val="0"/>
                    </a:spcBef>
                    <a:buSzPct val="25000"/>
                    <a:buNone/>
                  </a:pPr>
                  <a:r>
                    <a:rPr lang="en-US" sz="1800">
                      <a:solidFill>
                        <a:srgbClr val="FFFFFF"/>
                      </a:solidFill>
                      <a:latin typeface="Arial"/>
                      <a:ea typeface="Arial"/>
                      <a:cs typeface="Arial"/>
                      <a:sym typeface="Arial"/>
                    </a:rPr>
                    <a:t>Script</a:t>
                  </a:r>
                </a:p>
              </p:txBody>
            </p:sp>
            <p:sp>
              <p:nvSpPr>
                <p:cNvPr id="658" name="Shape 658"/>
                <p:cNvSpPr/>
                <p:nvPr/>
              </p:nvSpPr>
              <p:spPr>
                <a:xfrm>
                  <a:off x="1719431" y="5306"/>
                  <a:ext cx="808658" cy="367573"/>
                </a:xfrm>
                <a:prstGeom prst="roundRect">
                  <a:avLst>
                    <a:gd fmla="val 20000" name="adj"/>
                  </a:avLst>
                </a:prstGeom>
                <a:solidFill>
                  <a:schemeClr val="accent5"/>
                </a:solidFill>
                <a:ln>
                  <a:noFill/>
                </a:ln>
              </p:spPr>
              <p:txBody>
                <a:bodyPr anchorCtr="0" anchor="ctr" bIns="50800" lIns="50800" rIns="50800" tIns="50800">
                  <a:noAutofit/>
                </a:bodyPr>
                <a:lstStyle/>
                <a:p>
                  <a:pPr indent="0" lvl="0" marL="0" marR="0" rtl="0" algn="ctr">
                    <a:spcBef>
                      <a:spcPts val="0"/>
                    </a:spcBef>
                    <a:buSzPct val="25000"/>
                    <a:buNone/>
                  </a:pPr>
                  <a:r>
                    <a:rPr lang="en-US" sz="1800">
                      <a:solidFill>
                        <a:srgbClr val="FFFFFF"/>
                      </a:solidFill>
                      <a:latin typeface="Arial"/>
                      <a:ea typeface="Arial"/>
                      <a:cs typeface="Arial"/>
                      <a:sym typeface="Arial"/>
                    </a:rPr>
                    <a:t>MVC</a:t>
                  </a:r>
                </a:p>
              </p:txBody>
            </p:sp>
            <p:sp>
              <p:nvSpPr>
                <p:cNvPr id="659" name="Shape 659"/>
                <p:cNvSpPr/>
                <p:nvPr/>
              </p:nvSpPr>
              <p:spPr>
                <a:xfrm>
                  <a:off x="1563675" y="408483"/>
                  <a:ext cx="964413" cy="367573"/>
                </a:xfrm>
                <a:prstGeom prst="roundRect">
                  <a:avLst>
                    <a:gd fmla="val 20000" name="adj"/>
                  </a:avLst>
                </a:prstGeom>
                <a:solidFill>
                  <a:srgbClr val="E8A433"/>
                </a:solidFill>
                <a:ln>
                  <a:noFill/>
                </a:ln>
              </p:spPr>
              <p:txBody>
                <a:bodyPr anchorCtr="0" anchor="ctr" bIns="50800" lIns="50800" rIns="50800" tIns="50800">
                  <a:noAutofit/>
                </a:bodyPr>
                <a:lstStyle/>
                <a:p>
                  <a:pPr indent="0" lvl="0" marL="0" marR="0" rtl="0" algn="ctr">
                    <a:spcBef>
                      <a:spcPts val="0"/>
                    </a:spcBef>
                    <a:buSzPct val="25000"/>
                    <a:buNone/>
                  </a:pPr>
                  <a:r>
                    <a:rPr lang="en-US" sz="1800">
                      <a:solidFill>
                        <a:srgbClr val="FFFFFF"/>
                      </a:solidFill>
                      <a:latin typeface="Arial"/>
                      <a:ea typeface="Arial"/>
                      <a:cs typeface="Arial"/>
                      <a:sym typeface="Arial"/>
                    </a:rPr>
                    <a:t>Service</a:t>
                  </a:r>
                </a:p>
              </p:txBody>
            </p:sp>
          </p:grpSp>
        </p:grpSp>
        <p:cxnSp>
          <p:nvCxnSpPr>
            <p:cNvPr id="660" name="Shape 660"/>
            <p:cNvCxnSpPr/>
            <p:nvPr/>
          </p:nvCxnSpPr>
          <p:spPr>
            <a:xfrm rot="10800000">
              <a:off x="2597067" y="2339218"/>
              <a:ext cx="305021" cy="0"/>
            </a:xfrm>
            <a:prstGeom prst="straightConnector1">
              <a:avLst/>
            </a:prstGeom>
            <a:noFill/>
            <a:ln cap="flat" cmpd="sng" w="25400">
              <a:solidFill>
                <a:srgbClr val="0A6258"/>
              </a:solidFill>
              <a:prstDash val="solid"/>
              <a:round/>
              <a:headEnd len="lg" w="lg" type="triangle"/>
              <a:tailEnd len="lg" w="lg" type="triangle"/>
            </a:ln>
          </p:spPr>
        </p:cxnSp>
        <p:pic>
          <p:nvPicPr>
            <p:cNvPr id="661" name="Shape 661"/>
            <p:cNvPicPr preferRelativeResize="0"/>
            <p:nvPr/>
          </p:nvPicPr>
          <p:blipFill rotWithShape="1">
            <a:blip r:embed="rId3">
              <a:alphaModFix/>
            </a:blip>
            <a:srcRect b="0" l="0" r="0" t="0"/>
            <a:stretch/>
          </p:blipFill>
          <p:spPr>
            <a:xfrm>
              <a:off x="2123041" y="2129713"/>
              <a:ext cx="474025" cy="448897"/>
            </a:xfrm>
            <a:prstGeom prst="rect">
              <a:avLst/>
            </a:prstGeom>
            <a:noFill/>
            <a:ln>
              <a:noFill/>
            </a:ln>
          </p:spPr>
        </p:pic>
      </p:grpSp>
      <p:sp>
        <p:nvSpPr>
          <p:cNvPr id="662" name="Shape 662"/>
          <p:cNvSpPr/>
          <p:nvPr/>
        </p:nvSpPr>
        <p:spPr>
          <a:xfrm>
            <a:off x="1659591" y="4145739"/>
            <a:ext cx="4941200" cy="4001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000">
                <a:solidFill>
                  <a:srgbClr val="4D4D4D"/>
                </a:solidFill>
                <a:latin typeface="Arial"/>
                <a:ea typeface="Arial"/>
                <a:cs typeface="Arial"/>
                <a:sym typeface="Arial"/>
              </a:rPr>
              <a:t>&gt; 2 Pizzas Per Project = Too Many Pizzas</a:t>
            </a:r>
          </a:p>
        </p:txBody>
      </p:sp>
      <p:grpSp>
        <p:nvGrpSpPr>
          <p:cNvPr id="663" name="Shape 663"/>
          <p:cNvGrpSpPr/>
          <p:nvPr/>
        </p:nvGrpSpPr>
        <p:grpSpPr>
          <a:xfrm>
            <a:off x="5817287" y="1359537"/>
            <a:ext cx="1965730" cy="2412875"/>
            <a:chOff x="6492492" y="1371204"/>
            <a:chExt cx="2410342" cy="2619932"/>
          </a:xfrm>
        </p:grpSpPr>
        <p:pic>
          <p:nvPicPr>
            <p:cNvPr descr="pizza-icon.png" id="664" name="Shape 664"/>
            <p:cNvPicPr preferRelativeResize="0"/>
            <p:nvPr/>
          </p:nvPicPr>
          <p:blipFill rotWithShape="1">
            <a:blip r:embed="rId4">
              <a:alphaModFix/>
            </a:blip>
            <a:srcRect b="0" l="0" r="0" t="0"/>
            <a:stretch/>
          </p:blipFill>
          <p:spPr>
            <a:xfrm>
              <a:off x="6519707" y="1371204"/>
              <a:ext cx="595782" cy="595782"/>
            </a:xfrm>
            <a:prstGeom prst="rect">
              <a:avLst/>
            </a:prstGeom>
            <a:noFill/>
            <a:ln>
              <a:noFill/>
            </a:ln>
          </p:spPr>
        </p:pic>
        <p:pic>
          <p:nvPicPr>
            <p:cNvPr descr="pizza-icon.png" id="665" name="Shape 665"/>
            <p:cNvPicPr preferRelativeResize="0"/>
            <p:nvPr/>
          </p:nvPicPr>
          <p:blipFill rotWithShape="1">
            <a:blip r:embed="rId4">
              <a:alphaModFix/>
            </a:blip>
            <a:srcRect b="0" l="0" r="0" t="0"/>
            <a:stretch/>
          </p:blipFill>
          <p:spPr>
            <a:xfrm>
              <a:off x="7115489" y="1371204"/>
              <a:ext cx="595782" cy="595782"/>
            </a:xfrm>
            <a:prstGeom prst="rect">
              <a:avLst/>
            </a:prstGeom>
            <a:noFill/>
            <a:ln>
              <a:noFill/>
            </a:ln>
          </p:spPr>
        </p:pic>
        <p:pic>
          <p:nvPicPr>
            <p:cNvPr descr="pizza-icon.png" id="666" name="Shape 666"/>
            <p:cNvPicPr preferRelativeResize="0"/>
            <p:nvPr/>
          </p:nvPicPr>
          <p:blipFill rotWithShape="1">
            <a:blip r:embed="rId4">
              <a:alphaModFix/>
            </a:blip>
            <a:srcRect b="0" l="0" r="0" t="0"/>
            <a:stretch/>
          </p:blipFill>
          <p:spPr>
            <a:xfrm>
              <a:off x="7711271" y="1371204"/>
              <a:ext cx="595782" cy="595782"/>
            </a:xfrm>
            <a:prstGeom prst="rect">
              <a:avLst/>
            </a:prstGeom>
            <a:noFill/>
            <a:ln>
              <a:noFill/>
            </a:ln>
          </p:spPr>
        </p:pic>
        <p:pic>
          <p:nvPicPr>
            <p:cNvPr descr="pizza-icon.png" id="667" name="Shape 667"/>
            <p:cNvPicPr preferRelativeResize="0"/>
            <p:nvPr/>
          </p:nvPicPr>
          <p:blipFill rotWithShape="1">
            <a:blip r:embed="rId4">
              <a:alphaModFix/>
            </a:blip>
            <a:srcRect b="0" l="0" r="0" t="0"/>
            <a:stretch/>
          </p:blipFill>
          <p:spPr>
            <a:xfrm>
              <a:off x="8307053" y="1371204"/>
              <a:ext cx="595782" cy="595782"/>
            </a:xfrm>
            <a:prstGeom prst="rect">
              <a:avLst/>
            </a:prstGeom>
            <a:noFill/>
            <a:ln>
              <a:noFill/>
            </a:ln>
          </p:spPr>
        </p:pic>
        <p:pic>
          <p:nvPicPr>
            <p:cNvPr descr="pizza-icon.png" id="668" name="Shape 668"/>
            <p:cNvPicPr preferRelativeResize="0"/>
            <p:nvPr/>
          </p:nvPicPr>
          <p:blipFill rotWithShape="1">
            <a:blip r:embed="rId4">
              <a:alphaModFix/>
            </a:blip>
            <a:srcRect b="0" l="0" r="0" t="0"/>
            <a:stretch/>
          </p:blipFill>
          <p:spPr>
            <a:xfrm>
              <a:off x="6519707" y="1883743"/>
              <a:ext cx="595782" cy="595782"/>
            </a:xfrm>
            <a:prstGeom prst="rect">
              <a:avLst/>
            </a:prstGeom>
            <a:noFill/>
            <a:ln>
              <a:noFill/>
            </a:ln>
          </p:spPr>
        </p:pic>
        <p:pic>
          <p:nvPicPr>
            <p:cNvPr descr="pizza-icon.png" id="669" name="Shape 669"/>
            <p:cNvPicPr preferRelativeResize="0"/>
            <p:nvPr/>
          </p:nvPicPr>
          <p:blipFill rotWithShape="1">
            <a:blip r:embed="rId4">
              <a:alphaModFix/>
            </a:blip>
            <a:srcRect b="0" l="0" r="0" t="0"/>
            <a:stretch/>
          </p:blipFill>
          <p:spPr>
            <a:xfrm>
              <a:off x="7115489" y="1904808"/>
              <a:ext cx="595782" cy="595782"/>
            </a:xfrm>
            <a:prstGeom prst="rect">
              <a:avLst/>
            </a:prstGeom>
            <a:noFill/>
            <a:ln>
              <a:noFill/>
            </a:ln>
          </p:spPr>
        </p:pic>
        <p:pic>
          <p:nvPicPr>
            <p:cNvPr descr="pizza-icon.png" id="670" name="Shape 670"/>
            <p:cNvPicPr preferRelativeResize="0"/>
            <p:nvPr/>
          </p:nvPicPr>
          <p:blipFill rotWithShape="1">
            <a:blip r:embed="rId4">
              <a:alphaModFix/>
            </a:blip>
            <a:srcRect b="0" l="0" r="0" t="0"/>
            <a:stretch/>
          </p:blipFill>
          <p:spPr>
            <a:xfrm>
              <a:off x="7711271" y="1904542"/>
              <a:ext cx="595782" cy="595782"/>
            </a:xfrm>
            <a:prstGeom prst="rect">
              <a:avLst/>
            </a:prstGeom>
            <a:noFill/>
            <a:ln>
              <a:noFill/>
            </a:ln>
          </p:spPr>
        </p:pic>
        <p:pic>
          <p:nvPicPr>
            <p:cNvPr descr="pizza-icon.png" id="671" name="Shape 671"/>
            <p:cNvPicPr preferRelativeResize="0"/>
            <p:nvPr/>
          </p:nvPicPr>
          <p:blipFill rotWithShape="1">
            <a:blip r:embed="rId4">
              <a:alphaModFix/>
            </a:blip>
            <a:srcRect b="0" l="0" r="0" t="0"/>
            <a:stretch/>
          </p:blipFill>
          <p:spPr>
            <a:xfrm>
              <a:off x="8307053" y="1883743"/>
              <a:ext cx="595782" cy="595782"/>
            </a:xfrm>
            <a:prstGeom prst="rect">
              <a:avLst/>
            </a:prstGeom>
            <a:noFill/>
            <a:ln>
              <a:noFill/>
            </a:ln>
          </p:spPr>
        </p:pic>
        <p:pic>
          <p:nvPicPr>
            <p:cNvPr descr="pizza-icon.png" id="672" name="Shape 672"/>
            <p:cNvPicPr preferRelativeResize="0"/>
            <p:nvPr/>
          </p:nvPicPr>
          <p:blipFill rotWithShape="1">
            <a:blip r:embed="rId4">
              <a:alphaModFix/>
            </a:blip>
            <a:srcRect b="0" l="0" r="0" t="0"/>
            <a:stretch/>
          </p:blipFill>
          <p:spPr>
            <a:xfrm>
              <a:off x="6519707" y="2362871"/>
              <a:ext cx="595782" cy="595782"/>
            </a:xfrm>
            <a:prstGeom prst="rect">
              <a:avLst/>
            </a:prstGeom>
            <a:noFill/>
            <a:ln>
              <a:noFill/>
            </a:ln>
          </p:spPr>
        </p:pic>
        <p:pic>
          <p:nvPicPr>
            <p:cNvPr descr="pizza-icon.png" id="673" name="Shape 673"/>
            <p:cNvPicPr preferRelativeResize="0"/>
            <p:nvPr/>
          </p:nvPicPr>
          <p:blipFill rotWithShape="1">
            <a:blip r:embed="rId4">
              <a:alphaModFix/>
            </a:blip>
            <a:srcRect b="0" l="0" r="0" t="0"/>
            <a:stretch/>
          </p:blipFill>
          <p:spPr>
            <a:xfrm>
              <a:off x="7115489" y="2383935"/>
              <a:ext cx="595782" cy="595782"/>
            </a:xfrm>
            <a:prstGeom prst="rect">
              <a:avLst/>
            </a:prstGeom>
            <a:noFill/>
            <a:ln>
              <a:noFill/>
            </a:ln>
          </p:spPr>
        </p:pic>
        <p:pic>
          <p:nvPicPr>
            <p:cNvPr descr="pizza-icon.png" id="674" name="Shape 674"/>
            <p:cNvPicPr preferRelativeResize="0"/>
            <p:nvPr/>
          </p:nvPicPr>
          <p:blipFill rotWithShape="1">
            <a:blip r:embed="rId4">
              <a:alphaModFix/>
            </a:blip>
            <a:srcRect b="0" l="0" r="0" t="0"/>
            <a:stretch/>
          </p:blipFill>
          <p:spPr>
            <a:xfrm>
              <a:off x="7711271" y="2383935"/>
              <a:ext cx="595782" cy="595782"/>
            </a:xfrm>
            <a:prstGeom prst="rect">
              <a:avLst/>
            </a:prstGeom>
            <a:noFill/>
            <a:ln>
              <a:noFill/>
            </a:ln>
          </p:spPr>
        </p:pic>
        <p:pic>
          <p:nvPicPr>
            <p:cNvPr descr="pizza-icon.png" id="675" name="Shape 675"/>
            <p:cNvPicPr preferRelativeResize="0"/>
            <p:nvPr/>
          </p:nvPicPr>
          <p:blipFill rotWithShape="1">
            <a:blip r:embed="rId4">
              <a:alphaModFix/>
            </a:blip>
            <a:srcRect b="0" l="0" r="0" t="0"/>
            <a:stretch/>
          </p:blipFill>
          <p:spPr>
            <a:xfrm>
              <a:off x="8307053" y="2383935"/>
              <a:ext cx="595782" cy="595782"/>
            </a:xfrm>
            <a:prstGeom prst="rect">
              <a:avLst/>
            </a:prstGeom>
            <a:noFill/>
            <a:ln>
              <a:noFill/>
            </a:ln>
          </p:spPr>
        </p:pic>
        <p:pic>
          <p:nvPicPr>
            <p:cNvPr descr="pizza-icon.png" id="676" name="Shape 676"/>
            <p:cNvPicPr preferRelativeResize="0"/>
            <p:nvPr/>
          </p:nvPicPr>
          <p:blipFill rotWithShape="1">
            <a:blip r:embed="rId4">
              <a:alphaModFix/>
            </a:blip>
            <a:srcRect b="0" l="0" r="0" t="0"/>
            <a:stretch/>
          </p:blipFill>
          <p:spPr>
            <a:xfrm>
              <a:off x="6510637" y="2862594"/>
              <a:ext cx="595782" cy="595782"/>
            </a:xfrm>
            <a:prstGeom prst="rect">
              <a:avLst/>
            </a:prstGeom>
            <a:noFill/>
            <a:ln>
              <a:noFill/>
            </a:ln>
          </p:spPr>
        </p:pic>
        <p:pic>
          <p:nvPicPr>
            <p:cNvPr descr="pizza-icon.png" id="677" name="Shape 677"/>
            <p:cNvPicPr preferRelativeResize="0"/>
            <p:nvPr/>
          </p:nvPicPr>
          <p:blipFill rotWithShape="1">
            <a:blip r:embed="rId4">
              <a:alphaModFix/>
            </a:blip>
            <a:srcRect b="0" l="0" r="0" t="0"/>
            <a:stretch/>
          </p:blipFill>
          <p:spPr>
            <a:xfrm>
              <a:off x="7106418" y="2874588"/>
              <a:ext cx="595782" cy="595782"/>
            </a:xfrm>
            <a:prstGeom prst="rect">
              <a:avLst/>
            </a:prstGeom>
            <a:noFill/>
            <a:ln>
              <a:noFill/>
            </a:ln>
          </p:spPr>
        </p:pic>
        <p:pic>
          <p:nvPicPr>
            <p:cNvPr descr="pizza-icon.png" id="678" name="Shape 678"/>
            <p:cNvPicPr preferRelativeResize="0"/>
            <p:nvPr/>
          </p:nvPicPr>
          <p:blipFill rotWithShape="1">
            <a:blip r:embed="rId4">
              <a:alphaModFix/>
            </a:blip>
            <a:srcRect b="0" l="0" r="0" t="0"/>
            <a:stretch/>
          </p:blipFill>
          <p:spPr>
            <a:xfrm>
              <a:off x="7702200" y="2874322"/>
              <a:ext cx="595782" cy="595782"/>
            </a:xfrm>
            <a:prstGeom prst="rect">
              <a:avLst/>
            </a:prstGeom>
            <a:noFill/>
            <a:ln>
              <a:noFill/>
            </a:ln>
          </p:spPr>
        </p:pic>
        <p:pic>
          <p:nvPicPr>
            <p:cNvPr descr="pizza-icon.png" id="679" name="Shape 679"/>
            <p:cNvPicPr preferRelativeResize="0"/>
            <p:nvPr/>
          </p:nvPicPr>
          <p:blipFill rotWithShape="1">
            <a:blip r:embed="rId4">
              <a:alphaModFix/>
            </a:blip>
            <a:srcRect b="0" l="0" r="0" t="0"/>
            <a:stretch/>
          </p:blipFill>
          <p:spPr>
            <a:xfrm>
              <a:off x="8307053" y="2889808"/>
              <a:ext cx="595782" cy="595782"/>
            </a:xfrm>
            <a:prstGeom prst="rect">
              <a:avLst/>
            </a:prstGeom>
            <a:noFill/>
            <a:ln>
              <a:noFill/>
            </a:ln>
          </p:spPr>
        </p:pic>
        <p:pic>
          <p:nvPicPr>
            <p:cNvPr descr="pizza-icon.png" id="680" name="Shape 680"/>
            <p:cNvPicPr preferRelativeResize="0"/>
            <p:nvPr/>
          </p:nvPicPr>
          <p:blipFill rotWithShape="1">
            <a:blip r:embed="rId4">
              <a:alphaModFix/>
            </a:blip>
            <a:srcRect b="0" l="0" r="0" t="0"/>
            <a:stretch/>
          </p:blipFill>
          <p:spPr>
            <a:xfrm>
              <a:off x="6492492" y="3377212"/>
              <a:ext cx="595782" cy="595782"/>
            </a:xfrm>
            <a:prstGeom prst="rect">
              <a:avLst/>
            </a:prstGeom>
            <a:noFill/>
            <a:ln>
              <a:noFill/>
            </a:ln>
          </p:spPr>
        </p:pic>
        <p:pic>
          <p:nvPicPr>
            <p:cNvPr descr="pizza-icon.png" id="681" name="Shape 681"/>
            <p:cNvPicPr preferRelativeResize="0"/>
            <p:nvPr/>
          </p:nvPicPr>
          <p:blipFill rotWithShape="1">
            <a:blip r:embed="rId4">
              <a:alphaModFix/>
            </a:blip>
            <a:srcRect b="0" l="0" r="0" t="0"/>
            <a:stretch/>
          </p:blipFill>
          <p:spPr>
            <a:xfrm>
              <a:off x="7115489" y="3380133"/>
              <a:ext cx="595782" cy="595782"/>
            </a:xfrm>
            <a:prstGeom prst="rect">
              <a:avLst/>
            </a:prstGeom>
            <a:noFill/>
            <a:ln>
              <a:noFill/>
            </a:ln>
          </p:spPr>
        </p:pic>
        <p:pic>
          <p:nvPicPr>
            <p:cNvPr descr="pizza-icon.png" id="682" name="Shape 682"/>
            <p:cNvPicPr preferRelativeResize="0"/>
            <p:nvPr/>
          </p:nvPicPr>
          <p:blipFill rotWithShape="1">
            <a:blip r:embed="rId4">
              <a:alphaModFix/>
            </a:blip>
            <a:srcRect b="0" l="0" r="0" t="0"/>
            <a:stretch/>
          </p:blipFill>
          <p:spPr>
            <a:xfrm>
              <a:off x="7702200" y="3379869"/>
              <a:ext cx="595782" cy="595782"/>
            </a:xfrm>
            <a:prstGeom prst="rect">
              <a:avLst/>
            </a:prstGeom>
            <a:noFill/>
            <a:ln>
              <a:noFill/>
            </a:ln>
          </p:spPr>
        </p:pic>
        <p:pic>
          <p:nvPicPr>
            <p:cNvPr descr="pizza-icon.png" id="683" name="Shape 683"/>
            <p:cNvPicPr preferRelativeResize="0"/>
            <p:nvPr/>
          </p:nvPicPr>
          <p:blipFill rotWithShape="1">
            <a:blip r:embed="rId4">
              <a:alphaModFix/>
            </a:blip>
            <a:srcRect b="0" l="0" r="0" t="0"/>
            <a:stretch/>
          </p:blipFill>
          <p:spPr>
            <a:xfrm>
              <a:off x="8307053" y="3395355"/>
              <a:ext cx="595782" cy="595782"/>
            </a:xfrm>
            <a:prstGeom prst="rect">
              <a:avLst/>
            </a:prstGeom>
            <a:noFill/>
            <a:ln>
              <a:noFill/>
            </a:ln>
          </p:spPr>
        </p:pic>
      </p:grpSp>
      <p:sp>
        <p:nvSpPr>
          <p:cNvPr id="684" name="Shape 684"/>
          <p:cNvSpPr/>
          <p:nvPr/>
        </p:nvSpPr>
        <p:spPr>
          <a:xfrm>
            <a:off x="2602891" y="3490178"/>
            <a:ext cx="1911213" cy="307777"/>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400">
                <a:solidFill>
                  <a:schemeClr val="dk2"/>
                </a:solidFill>
                <a:latin typeface="Arial"/>
                <a:ea typeface="Arial"/>
                <a:cs typeface="Arial"/>
                <a:sym typeface="Arial"/>
              </a:rPr>
              <a:t>Monolithic Application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500"/>
                                        <p:tgtEl>
                                          <p:spTgt spid="662"/>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500"/>
                                        <p:tgtEl>
                                          <p:spTgt spid="6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689" name="Shape 689"/>
        <p:cNvGrpSpPr/>
        <p:nvPr/>
      </p:nvGrpSpPr>
      <p:grpSpPr>
        <a:xfrm>
          <a:off x="0" y="0"/>
          <a:ext cx="0" cy="0"/>
          <a:chOff x="0" y="0"/>
          <a:chExt cx="0" cy="0"/>
        </a:xfrm>
      </p:grpSpPr>
      <p:grpSp>
        <p:nvGrpSpPr>
          <p:cNvPr id="690" name="Shape 690"/>
          <p:cNvGrpSpPr/>
          <p:nvPr/>
        </p:nvGrpSpPr>
        <p:grpSpPr>
          <a:xfrm>
            <a:off x="5416200" y="1375880"/>
            <a:ext cx="1248114" cy="1761019"/>
            <a:chOff x="5812605" y="1032464"/>
            <a:chExt cx="1248114" cy="1761019"/>
          </a:xfrm>
        </p:grpSpPr>
        <p:grpSp>
          <p:nvGrpSpPr>
            <p:cNvPr id="691" name="Shape 691"/>
            <p:cNvGrpSpPr/>
            <p:nvPr/>
          </p:nvGrpSpPr>
          <p:grpSpPr>
            <a:xfrm>
              <a:off x="5812605" y="1032464"/>
              <a:ext cx="1248114" cy="630693"/>
              <a:chOff x="4982594" y="1750365"/>
              <a:chExt cx="1248114" cy="630693"/>
            </a:xfrm>
          </p:grpSpPr>
          <p:pic>
            <p:nvPicPr>
              <p:cNvPr id="692" name="Shape 692"/>
              <p:cNvPicPr preferRelativeResize="0"/>
              <p:nvPr/>
            </p:nvPicPr>
            <p:blipFill rotWithShape="1">
              <a:blip r:embed="rId3">
                <a:alphaModFix/>
              </a:blip>
              <a:srcRect b="0" l="0" r="0" t="0"/>
              <a:stretch/>
            </p:blipFill>
            <p:spPr>
              <a:xfrm flipH="1" rot="10800000">
                <a:off x="4982594" y="1968393"/>
                <a:ext cx="489084" cy="412665"/>
              </a:xfrm>
              <a:prstGeom prst="rect">
                <a:avLst/>
              </a:prstGeom>
              <a:noFill/>
              <a:ln>
                <a:noFill/>
              </a:ln>
            </p:spPr>
          </p:pic>
          <p:pic>
            <p:nvPicPr>
              <p:cNvPr id="693" name="Shape 693"/>
              <p:cNvPicPr preferRelativeResize="0"/>
              <p:nvPr/>
            </p:nvPicPr>
            <p:blipFill rotWithShape="1">
              <a:blip r:embed="rId3">
                <a:alphaModFix/>
              </a:blip>
              <a:srcRect b="0" l="0" r="0" t="0"/>
              <a:stretch/>
            </p:blipFill>
            <p:spPr>
              <a:xfrm flipH="1" rot="10800000">
                <a:off x="5367032" y="1750365"/>
                <a:ext cx="489084" cy="412665"/>
              </a:xfrm>
              <a:prstGeom prst="rect">
                <a:avLst/>
              </a:prstGeom>
              <a:noFill/>
              <a:ln>
                <a:noFill/>
              </a:ln>
            </p:spPr>
          </p:pic>
          <p:pic>
            <p:nvPicPr>
              <p:cNvPr id="694" name="Shape 694"/>
              <p:cNvPicPr preferRelativeResize="0"/>
              <p:nvPr/>
            </p:nvPicPr>
            <p:blipFill rotWithShape="1">
              <a:blip r:embed="rId3">
                <a:alphaModFix/>
              </a:blip>
              <a:srcRect b="0" l="0" r="0" t="0"/>
              <a:stretch/>
            </p:blipFill>
            <p:spPr>
              <a:xfrm flipH="1" rot="10800000">
                <a:off x="5741625" y="1967145"/>
                <a:ext cx="489084" cy="412665"/>
              </a:xfrm>
              <a:prstGeom prst="rect">
                <a:avLst/>
              </a:prstGeom>
              <a:noFill/>
              <a:ln>
                <a:noFill/>
              </a:ln>
            </p:spPr>
          </p:pic>
        </p:grpSp>
        <p:sp>
          <p:nvSpPr>
            <p:cNvPr id="695" name="Shape 695"/>
            <p:cNvSpPr/>
            <p:nvPr/>
          </p:nvSpPr>
          <p:spPr>
            <a:xfrm rot="5400000">
              <a:off x="5982876" y="2082864"/>
              <a:ext cx="1082686" cy="338554"/>
            </a:xfrm>
            <a:prstGeom prst="rect">
              <a:avLst/>
            </a:prstGeom>
            <a:noFill/>
            <a:ln>
              <a:noFill/>
            </a:ln>
          </p:spPr>
          <p:txBody>
            <a:bodyPr anchorCtr="0" anchor="t" bIns="0" lIns="0" rIns="0" tIns="0">
              <a:noAutofit/>
            </a:bodyPr>
            <a:lstStyle/>
            <a:p>
              <a:pPr indent="0" lvl="0" marL="0" marR="0" rtl="0" algn="l">
                <a:spcBef>
                  <a:spcPts val="0"/>
                </a:spcBef>
                <a:buClr>
                  <a:srgbClr val="0A6258"/>
                </a:buClr>
                <a:buSzPct val="25000"/>
                <a:buFont typeface="Arial"/>
                <a:buNone/>
              </a:pPr>
              <a:r>
                <a:rPr lang="en-US" sz="2200">
                  <a:solidFill>
                    <a:srgbClr val="0A6258"/>
                  </a:solidFill>
                  <a:latin typeface="Arial"/>
                  <a:ea typeface="Arial"/>
                  <a:cs typeface="Arial"/>
                  <a:sym typeface="Arial"/>
                </a:rPr>
                <a:t>…..........</a:t>
              </a:r>
            </a:p>
          </p:txBody>
        </p:sp>
      </p:grpSp>
      <p:grpSp>
        <p:nvGrpSpPr>
          <p:cNvPr id="696" name="Shape 696"/>
          <p:cNvGrpSpPr/>
          <p:nvPr/>
        </p:nvGrpSpPr>
        <p:grpSpPr>
          <a:xfrm>
            <a:off x="5412761" y="2953980"/>
            <a:ext cx="1248114" cy="630695"/>
            <a:chOff x="4982594" y="3318098"/>
            <a:chExt cx="1248114" cy="630695"/>
          </a:xfrm>
        </p:grpSpPr>
        <p:pic>
          <p:nvPicPr>
            <p:cNvPr id="697" name="Shape 697"/>
            <p:cNvPicPr preferRelativeResize="0"/>
            <p:nvPr/>
          </p:nvPicPr>
          <p:blipFill rotWithShape="1">
            <a:blip r:embed="rId3">
              <a:alphaModFix/>
            </a:blip>
            <a:srcRect b="0" l="0" r="0" t="0"/>
            <a:stretch/>
          </p:blipFill>
          <p:spPr>
            <a:xfrm>
              <a:off x="4982594" y="3318098"/>
              <a:ext cx="489084" cy="412665"/>
            </a:xfrm>
            <a:prstGeom prst="rect">
              <a:avLst/>
            </a:prstGeom>
            <a:noFill/>
            <a:ln>
              <a:noFill/>
            </a:ln>
          </p:spPr>
        </p:pic>
        <p:pic>
          <p:nvPicPr>
            <p:cNvPr id="698" name="Shape 698"/>
            <p:cNvPicPr preferRelativeResize="0"/>
            <p:nvPr/>
          </p:nvPicPr>
          <p:blipFill rotWithShape="1">
            <a:blip r:embed="rId3">
              <a:alphaModFix/>
            </a:blip>
            <a:srcRect b="0" l="0" r="0" t="0"/>
            <a:stretch/>
          </p:blipFill>
          <p:spPr>
            <a:xfrm>
              <a:off x="5367032" y="3536128"/>
              <a:ext cx="489084" cy="412665"/>
            </a:xfrm>
            <a:prstGeom prst="rect">
              <a:avLst/>
            </a:prstGeom>
            <a:noFill/>
            <a:ln>
              <a:noFill/>
            </a:ln>
          </p:spPr>
        </p:pic>
        <p:pic>
          <p:nvPicPr>
            <p:cNvPr id="699" name="Shape 699"/>
            <p:cNvPicPr preferRelativeResize="0"/>
            <p:nvPr/>
          </p:nvPicPr>
          <p:blipFill rotWithShape="1">
            <a:blip r:embed="rId3">
              <a:alphaModFix/>
            </a:blip>
            <a:srcRect b="0" l="0" r="0" t="0"/>
            <a:stretch/>
          </p:blipFill>
          <p:spPr>
            <a:xfrm>
              <a:off x="5741625" y="3319346"/>
              <a:ext cx="489084" cy="412665"/>
            </a:xfrm>
            <a:prstGeom prst="rect">
              <a:avLst/>
            </a:prstGeom>
            <a:noFill/>
            <a:ln>
              <a:noFill/>
            </a:ln>
          </p:spPr>
        </p:pic>
      </p:grpSp>
      <p:grpSp>
        <p:nvGrpSpPr>
          <p:cNvPr id="700" name="Shape 700"/>
          <p:cNvGrpSpPr/>
          <p:nvPr/>
        </p:nvGrpSpPr>
        <p:grpSpPr>
          <a:xfrm>
            <a:off x="1420484" y="2887255"/>
            <a:ext cx="859526" cy="637175"/>
            <a:chOff x="915266" y="3264918"/>
            <a:chExt cx="859526" cy="637175"/>
          </a:xfrm>
        </p:grpSpPr>
        <p:pic>
          <p:nvPicPr>
            <p:cNvPr id="701" name="Shape 701"/>
            <p:cNvPicPr preferRelativeResize="0"/>
            <p:nvPr/>
          </p:nvPicPr>
          <p:blipFill rotWithShape="1">
            <a:blip r:embed="rId4">
              <a:alphaModFix/>
            </a:blip>
            <a:srcRect b="0" l="0" r="0" t="0"/>
            <a:stretch/>
          </p:blipFill>
          <p:spPr>
            <a:xfrm>
              <a:off x="915266" y="3264918"/>
              <a:ext cx="488751" cy="412384"/>
            </a:xfrm>
            <a:prstGeom prst="rect">
              <a:avLst/>
            </a:prstGeom>
            <a:noFill/>
            <a:ln>
              <a:noFill/>
            </a:ln>
          </p:spPr>
        </p:pic>
        <p:pic>
          <p:nvPicPr>
            <p:cNvPr id="702" name="Shape 702"/>
            <p:cNvPicPr preferRelativeResize="0"/>
            <p:nvPr/>
          </p:nvPicPr>
          <p:blipFill rotWithShape="1">
            <a:blip r:embed="rId4">
              <a:alphaModFix/>
            </a:blip>
            <a:srcRect b="0" l="0" r="0" t="0"/>
            <a:stretch/>
          </p:blipFill>
          <p:spPr>
            <a:xfrm>
              <a:off x="1286041" y="3489710"/>
              <a:ext cx="488751" cy="412384"/>
            </a:xfrm>
            <a:prstGeom prst="rect">
              <a:avLst/>
            </a:prstGeom>
            <a:noFill/>
            <a:ln>
              <a:noFill/>
            </a:ln>
          </p:spPr>
        </p:pic>
      </p:grpSp>
      <p:grpSp>
        <p:nvGrpSpPr>
          <p:cNvPr id="703" name="Shape 703"/>
          <p:cNvGrpSpPr/>
          <p:nvPr/>
        </p:nvGrpSpPr>
        <p:grpSpPr>
          <a:xfrm>
            <a:off x="1653804" y="1944596"/>
            <a:ext cx="1476080" cy="942659"/>
            <a:chOff x="1598652" y="1691896"/>
            <a:chExt cx="1476080" cy="942659"/>
          </a:xfrm>
        </p:grpSpPr>
        <p:grpSp>
          <p:nvGrpSpPr>
            <p:cNvPr id="704" name="Shape 704"/>
            <p:cNvGrpSpPr/>
            <p:nvPr/>
          </p:nvGrpSpPr>
          <p:grpSpPr>
            <a:xfrm>
              <a:off x="1598652" y="1691896"/>
              <a:ext cx="1476080" cy="519558"/>
              <a:chOff x="870395" y="2333835"/>
              <a:chExt cx="1476080" cy="519558"/>
            </a:xfrm>
          </p:grpSpPr>
          <p:sp>
            <p:nvSpPr>
              <p:cNvPr id="705" name="Shape 705"/>
              <p:cNvSpPr/>
              <p:nvPr/>
            </p:nvSpPr>
            <p:spPr>
              <a:xfrm>
                <a:off x="1397754" y="2341252"/>
                <a:ext cx="948722" cy="430886"/>
              </a:xfrm>
              <a:prstGeom prst="rect">
                <a:avLst/>
              </a:prstGeom>
              <a:noFill/>
              <a:ln>
                <a:noFill/>
              </a:ln>
            </p:spPr>
            <p:txBody>
              <a:bodyPr anchorCtr="0" anchor="t" bIns="0" lIns="0" rIns="0" tIns="0">
                <a:noAutofit/>
              </a:bodyPr>
              <a:lstStyle/>
              <a:p>
                <a:pPr indent="0" lvl="0" marL="0" marR="0" rtl="0" algn="l">
                  <a:spcBef>
                    <a:spcPts val="0"/>
                  </a:spcBef>
                  <a:spcAft>
                    <a:spcPts val="0"/>
                  </a:spcAft>
                  <a:buClr>
                    <a:schemeClr val="lt1"/>
                  </a:buClr>
                  <a:buSzPct val="25000"/>
                  <a:buFont typeface="Arial"/>
                  <a:buNone/>
                </a:pPr>
                <a:r>
                  <a:rPr lang="en-US" sz="1400">
                    <a:solidFill>
                      <a:schemeClr val="lt1"/>
                    </a:solidFill>
                    <a:latin typeface="Arial"/>
                    <a:ea typeface="Arial"/>
                    <a:cs typeface="Arial"/>
                    <a:sym typeface="Arial"/>
                  </a:rPr>
                  <a:t>Relational</a:t>
                </a:r>
              </a:p>
              <a:p>
                <a:pPr indent="0" lvl="0" marL="0" marR="0" rtl="0" algn="l">
                  <a:spcBef>
                    <a:spcPts val="0"/>
                  </a:spcBef>
                  <a:buClr>
                    <a:schemeClr val="lt1"/>
                  </a:buClr>
                  <a:buSzPct val="25000"/>
                  <a:buFont typeface="Arial"/>
                  <a:buNone/>
                </a:pPr>
                <a:r>
                  <a:rPr lang="en-US" sz="1400">
                    <a:solidFill>
                      <a:schemeClr val="lt1"/>
                    </a:solidFill>
                    <a:latin typeface="Arial"/>
                    <a:ea typeface="Arial"/>
                    <a:cs typeface="Arial"/>
                    <a:sym typeface="Arial"/>
                  </a:rPr>
                  <a:t>DB</a:t>
                </a:r>
              </a:p>
            </p:txBody>
          </p:sp>
          <p:pic>
            <p:nvPicPr>
              <p:cNvPr id="706" name="Shape 706"/>
              <p:cNvPicPr preferRelativeResize="0"/>
              <p:nvPr/>
            </p:nvPicPr>
            <p:blipFill rotWithShape="1">
              <a:blip r:embed="rId5">
                <a:alphaModFix/>
              </a:blip>
              <a:srcRect b="0" l="0" r="0" t="0"/>
              <a:stretch/>
            </p:blipFill>
            <p:spPr>
              <a:xfrm>
                <a:off x="870395" y="2333835"/>
                <a:ext cx="415646" cy="519558"/>
              </a:xfrm>
              <a:prstGeom prst="rect">
                <a:avLst/>
              </a:prstGeom>
              <a:noFill/>
              <a:ln>
                <a:noFill/>
              </a:ln>
            </p:spPr>
          </p:pic>
        </p:grpSp>
        <p:cxnSp>
          <p:nvCxnSpPr>
            <p:cNvPr id="707" name="Shape 707"/>
            <p:cNvCxnSpPr/>
            <p:nvPr/>
          </p:nvCxnSpPr>
          <p:spPr>
            <a:xfrm rot="10800000">
              <a:off x="1763489" y="2251427"/>
              <a:ext cx="0" cy="383129"/>
            </a:xfrm>
            <a:prstGeom prst="straightConnector1">
              <a:avLst/>
            </a:prstGeom>
            <a:noFill/>
            <a:ln cap="flat" cmpd="sng" w="25400">
              <a:solidFill>
                <a:srgbClr val="0A6258"/>
              </a:solidFill>
              <a:prstDash val="solid"/>
              <a:round/>
              <a:headEnd len="lg" w="lg" type="triangle"/>
              <a:tailEnd len="lg" w="lg" type="triangle"/>
            </a:ln>
          </p:spPr>
        </p:cxnSp>
      </p:grpSp>
      <p:grpSp>
        <p:nvGrpSpPr>
          <p:cNvPr id="708" name="Shape 708"/>
          <p:cNvGrpSpPr/>
          <p:nvPr/>
        </p:nvGrpSpPr>
        <p:grpSpPr>
          <a:xfrm>
            <a:off x="3129885" y="2909826"/>
            <a:ext cx="1220412" cy="625827"/>
            <a:chOff x="2788783" y="3287842"/>
            <a:chExt cx="1220412" cy="625827"/>
          </a:xfrm>
        </p:grpSpPr>
        <p:pic>
          <p:nvPicPr>
            <p:cNvPr id="709" name="Shape 709"/>
            <p:cNvPicPr preferRelativeResize="0"/>
            <p:nvPr/>
          </p:nvPicPr>
          <p:blipFill rotWithShape="1">
            <a:blip r:embed="rId6">
              <a:alphaModFix/>
            </a:blip>
            <a:srcRect b="0" l="0" r="0" t="0"/>
            <a:stretch/>
          </p:blipFill>
          <p:spPr>
            <a:xfrm>
              <a:off x="2788783" y="3287842"/>
              <a:ext cx="485615" cy="409738"/>
            </a:xfrm>
            <a:prstGeom prst="rect">
              <a:avLst/>
            </a:prstGeom>
            <a:noFill/>
            <a:ln>
              <a:noFill/>
            </a:ln>
          </p:spPr>
        </p:pic>
        <p:pic>
          <p:nvPicPr>
            <p:cNvPr id="710" name="Shape 710"/>
            <p:cNvPicPr preferRelativeResize="0"/>
            <p:nvPr/>
          </p:nvPicPr>
          <p:blipFill rotWithShape="1">
            <a:blip r:embed="rId6">
              <a:alphaModFix/>
            </a:blip>
            <a:srcRect b="0" l="0" r="0" t="0"/>
            <a:stretch/>
          </p:blipFill>
          <p:spPr>
            <a:xfrm>
              <a:off x="3160185" y="3503932"/>
              <a:ext cx="485613" cy="409737"/>
            </a:xfrm>
            <a:prstGeom prst="rect">
              <a:avLst/>
            </a:prstGeom>
            <a:noFill/>
            <a:ln>
              <a:noFill/>
            </a:ln>
          </p:spPr>
        </p:pic>
        <p:pic>
          <p:nvPicPr>
            <p:cNvPr id="711" name="Shape 711"/>
            <p:cNvPicPr preferRelativeResize="0"/>
            <p:nvPr/>
          </p:nvPicPr>
          <p:blipFill rotWithShape="1">
            <a:blip r:embed="rId6">
              <a:alphaModFix/>
            </a:blip>
            <a:srcRect b="0" l="0" r="0" t="0"/>
            <a:stretch/>
          </p:blipFill>
          <p:spPr>
            <a:xfrm>
              <a:off x="3523582" y="3299064"/>
              <a:ext cx="485613" cy="409737"/>
            </a:xfrm>
            <a:prstGeom prst="rect">
              <a:avLst/>
            </a:prstGeom>
            <a:noFill/>
            <a:ln>
              <a:noFill/>
            </a:ln>
          </p:spPr>
        </p:pic>
      </p:grpSp>
      <p:grpSp>
        <p:nvGrpSpPr>
          <p:cNvPr id="712" name="Shape 712"/>
          <p:cNvGrpSpPr/>
          <p:nvPr/>
        </p:nvGrpSpPr>
        <p:grpSpPr>
          <a:xfrm>
            <a:off x="3572191" y="1919514"/>
            <a:ext cx="1382953" cy="1020357"/>
            <a:chOff x="3517039" y="1666814"/>
            <a:chExt cx="1382953" cy="1020357"/>
          </a:xfrm>
        </p:grpSpPr>
        <p:grpSp>
          <p:nvGrpSpPr>
            <p:cNvPr id="713" name="Shape 713"/>
            <p:cNvGrpSpPr/>
            <p:nvPr/>
          </p:nvGrpSpPr>
          <p:grpSpPr>
            <a:xfrm>
              <a:off x="3517039" y="1666814"/>
              <a:ext cx="1382953" cy="544639"/>
              <a:chOff x="2788783" y="2333835"/>
              <a:chExt cx="1382953" cy="544639"/>
            </a:xfrm>
          </p:grpSpPr>
          <p:pic>
            <p:nvPicPr>
              <p:cNvPr id="714" name="Shape 714"/>
              <p:cNvPicPr preferRelativeResize="0"/>
              <p:nvPr/>
            </p:nvPicPr>
            <p:blipFill rotWithShape="1">
              <a:blip r:embed="rId7">
                <a:alphaModFix/>
              </a:blip>
              <a:srcRect b="0" l="0" r="0" t="0"/>
              <a:stretch/>
            </p:blipFill>
            <p:spPr>
              <a:xfrm>
                <a:off x="2788783" y="2368617"/>
                <a:ext cx="407887" cy="509856"/>
              </a:xfrm>
              <a:prstGeom prst="rect">
                <a:avLst/>
              </a:prstGeom>
              <a:noFill/>
              <a:ln>
                <a:noFill/>
              </a:ln>
            </p:spPr>
          </p:pic>
          <p:sp>
            <p:nvSpPr>
              <p:cNvPr id="715" name="Shape 715"/>
              <p:cNvSpPr/>
              <p:nvPr/>
            </p:nvSpPr>
            <p:spPr>
              <a:xfrm>
                <a:off x="3325232" y="2333835"/>
                <a:ext cx="846504" cy="430886"/>
              </a:xfrm>
              <a:prstGeom prst="rect">
                <a:avLst/>
              </a:prstGeom>
              <a:noFill/>
              <a:ln>
                <a:noFill/>
              </a:ln>
            </p:spPr>
            <p:txBody>
              <a:bodyPr anchorCtr="0" anchor="t" bIns="0" lIns="0" rIns="0" tIns="0">
                <a:noAutofit/>
              </a:bodyPr>
              <a:lstStyle/>
              <a:p>
                <a:pPr indent="0" lvl="0" marL="0" marR="0" rtl="0" algn="l">
                  <a:spcBef>
                    <a:spcPts val="0"/>
                  </a:spcBef>
                  <a:spcAft>
                    <a:spcPts val="0"/>
                  </a:spcAft>
                  <a:buClr>
                    <a:srgbClr val="FFFFFF"/>
                  </a:buClr>
                  <a:buSzPct val="25000"/>
                  <a:buFont typeface="Arial"/>
                  <a:buNone/>
                </a:pPr>
                <a:r>
                  <a:rPr lang="en-US" sz="1400">
                    <a:solidFill>
                      <a:srgbClr val="FFFFFF"/>
                    </a:solidFill>
                    <a:latin typeface="Arial"/>
                    <a:ea typeface="Arial"/>
                    <a:cs typeface="Arial"/>
                    <a:sym typeface="Arial"/>
                  </a:rPr>
                  <a:t>Key/Value</a:t>
                </a:r>
              </a:p>
              <a:p>
                <a:pPr indent="0" lvl="0" marL="0" marR="0" rtl="0" algn="l">
                  <a:spcBef>
                    <a:spcPts val="0"/>
                  </a:spcBef>
                  <a:buClr>
                    <a:srgbClr val="FFFFFF"/>
                  </a:buClr>
                  <a:buSzPct val="25000"/>
                  <a:buFont typeface="Arial"/>
                  <a:buNone/>
                </a:pPr>
                <a:r>
                  <a:rPr lang="en-US" sz="1400">
                    <a:solidFill>
                      <a:srgbClr val="FFFFFF"/>
                    </a:solidFill>
                    <a:latin typeface="Arial"/>
                    <a:ea typeface="Arial"/>
                    <a:cs typeface="Arial"/>
                    <a:sym typeface="Arial"/>
                  </a:rPr>
                  <a:t>Store</a:t>
                </a:r>
              </a:p>
            </p:txBody>
          </p:sp>
        </p:grpSp>
        <p:cxnSp>
          <p:nvCxnSpPr>
            <p:cNvPr id="716" name="Shape 716"/>
            <p:cNvCxnSpPr/>
            <p:nvPr/>
          </p:nvCxnSpPr>
          <p:spPr>
            <a:xfrm rot="10800000">
              <a:off x="3700376" y="2251427"/>
              <a:ext cx="0" cy="435745"/>
            </a:xfrm>
            <a:prstGeom prst="straightConnector1">
              <a:avLst/>
            </a:prstGeom>
            <a:noFill/>
            <a:ln cap="flat" cmpd="sng" w="25400">
              <a:solidFill>
                <a:srgbClr val="0A6258"/>
              </a:solidFill>
              <a:prstDash val="solid"/>
              <a:round/>
              <a:headEnd len="lg" w="lg" type="triangle"/>
              <a:tailEnd len="lg" w="lg" type="triangle"/>
            </a:ln>
          </p:spPr>
        </p:cxnSp>
      </p:grpSp>
      <p:grpSp>
        <p:nvGrpSpPr>
          <p:cNvPr id="717" name="Shape 717"/>
          <p:cNvGrpSpPr/>
          <p:nvPr/>
        </p:nvGrpSpPr>
        <p:grpSpPr>
          <a:xfrm>
            <a:off x="4943352" y="1954204"/>
            <a:ext cx="828939" cy="1111277"/>
            <a:chOff x="5339757" y="1610788"/>
            <a:chExt cx="828939" cy="1111277"/>
          </a:xfrm>
        </p:grpSpPr>
        <p:sp>
          <p:nvSpPr>
            <p:cNvPr id="718" name="Shape 718"/>
            <p:cNvSpPr/>
            <p:nvPr/>
          </p:nvSpPr>
          <p:spPr>
            <a:xfrm>
              <a:off x="5339757" y="1915368"/>
              <a:ext cx="828939" cy="475865"/>
            </a:xfrm>
            <a:prstGeom prst="roundRect">
              <a:avLst>
                <a:gd fmla="val 7731" name="adj"/>
              </a:avLst>
            </a:prstGeom>
            <a:solidFill>
              <a:srgbClr val="E59A2D"/>
            </a:solidFill>
            <a:ln>
              <a:noFill/>
            </a:ln>
          </p:spPr>
          <p:txBody>
            <a:bodyPr anchorCtr="0" anchor="ctr" bIns="0" lIns="0" rIns="0" tIns="0">
              <a:noAutofit/>
            </a:bodyPr>
            <a:lstStyle/>
            <a:p>
              <a:pPr indent="0" lvl="0" marL="0" marR="0" rtl="0" algn="ctr">
                <a:spcBef>
                  <a:spcPts val="0"/>
                </a:spcBef>
                <a:buClr>
                  <a:schemeClr val="lt1"/>
                </a:buClr>
                <a:buSzPct val="25000"/>
                <a:buFont typeface="Arial"/>
                <a:buNone/>
              </a:pPr>
              <a:r>
                <a:rPr b="1" lang="en-US" sz="1800">
                  <a:solidFill>
                    <a:schemeClr val="lt1"/>
                  </a:solidFill>
                  <a:latin typeface="Arial"/>
                  <a:ea typeface="Arial"/>
                  <a:cs typeface="Arial"/>
                  <a:sym typeface="Arial"/>
                </a:rPr>
                <a:t>AQMP</a:t>
              </a:r>
            </a:p>
          </p:txBody>
        </p:sp>
        <p:cxnSp>
          <p:nvCxnSpPr>
            <p:cNvPr id="719" name="Shape 719"/>
            <p:cNvCxnSpPr/>
            <p:nvPr/>
          </p:nvCxnSpPr>
          <p:spPr>
            <a:xfrm flipH="1" rot="10800000">
              <a:off x="5622307" y="1610788"/>
              <a:ext cx="186856" cy="270241"/>
            </a:xfrm>
            <a:prstGeom prst="straightConnector1">
              <a:avLst/>
            </a:prstGeom>
            <a:noFill/>
            <a:ln cap="flat" cmpd="sng" w="25400">
              <a:solidFill>
                <a:srgbClr val="0A6258"/>
              </a:solidFill>
              <a:prstDash val="solid"/>
              <a:round/>
              <a:headEnd len="lg" w="lg" type="triangle"/>
              <a:tailEnd len="lg" w="lg" type="triangle"/>
            </a:ln>
          </p:spPr>
        </p:cxnSp>
        <p:cxnSp>
          <p:nvCxnSpPr>
            <p:cNvPr id="720" name="Shape 720"/>
            <p:cNvCxnSpPr/>
            <p:nvPr/>
          </p:nvCxnSpPr>
          <p:spPr>
            <a:xfrm rot="10800000">
              <a:off x="5622306" y="2410146"/>
              <a:ext cx="190297" cy="311920"/>
            </a:xfrm>
            <a:prstGeom prst="straightConnector1">
              <a:avLst/>
            </a:prstGeom>
            <a:noFill/>
            <a:ln cap="flat" cmpd="sng" w="25400">
              <a:solidFill>
                <a:srgbClr val="0A6258"/>
              </a:solidFill>
              <a:prstDash val="solid"/>
              <a:round/>
              <a:headEnd len="lg" w="lg" type="triangle"/>
              <a:tailEnd len="lg" w="lg" type="triangle"/>
            </a:ln>
          </p:spPr>
        </p:cxnSp>
      </p:grpSp>
      <p:grpSp>
        <p:nvGrpSpPr>
          <p:cNvPr id="721" name="Shape 721"/>
          <p:cNvGrpSpPr/>
          <p:nvPr/>
        </p:nvGrpSpPr>
        <p:grpSpPr>
          <a:xfrm>
            <a:off x="6580965" y="2013996"/>
            <a:ext cx="1037790" cy="1093819"/>
            <a:chOff x="6963258" y="1628247"/>
            <a:chExt cx="1037790" cy="1093819"/>
          </a:xfrm>
        </p:grpSpPr>
        <p:grpSp>
          <p:nvGrpSpPr>
            <p:cNvPr id="722" name="Shape 722"/>
            <p:cNvGrpSpPr/>
            <p:nvPr/>
          </p:nvGrpSpPr>
          <p:grpSpPr>
            <a:xfrm>
              <a:off x="6963259" y="1915370"/>
              <a:ext cx="1037789" cy="509858"/>
              <a:chOff x="6097371" y="2828075"/>
              <a:chExt cx="1037789" cy="509858"/>
            </a:xfrm>
          </p:grpSpPr>
          <p:sp>
            <p:nvSpPr>
              <p:cNvPr id="723" name="Shape 723"/>
              <p:cNvSpPr/>
              <p:nvPr/>
            </p:nvSpPr>
            <p:spPr>
              <a:xfrm>
                <a:off x="6548980" y="2907047"/>
                <a:ext cx="586180" cy="430886"/>
              </a:xfrm>
              <a:prstGeom prst="rect">
                <a:avLst/>
              </a:prstGeom>
              <a:noFill/>
              <a:ln>
                <a:noFill/>
              </a:ln>
            </p:spPr>
            <p:txBody>
              <a:bodyPr anchorCtr="0" anchor="t" bIns="0" lIns="0" rIns="0" tIns="0">
                <a:noAutofit/>
              </a:bodyPr>
              <a:lstStyle/>
              <a:p>
                <a:pPr indent="0" lvl="0" marL="0" marR="0" rtl="0" algn="l">
                  <a:spcBef>
                    <a:spcPts val="0"/>
                  </a:spcBef>
                  <a:spcAft>
                    <a:spcPts val="0"/>
                  </a:spcAft>
                  <a:buClr>
                    <a:srgbClr val="FFFFFF"/>
                  </a:buClr>
                  <a:buSzPct val="25000"/>
                  <a:buFont typeface="Arial"/>
                  <a:buNone/>
                </a:pPr>
                <a:r>
                  <a:rPr lang="en-US" sz="1400">
                    <a:solidFill>
                      <a:srgbClr val="FFFFFF"/>
                    </a:solidFill>
                    <a:latin typeface="Arial"/>
                    <a:ea typeface="Arial"/>
                    <a:cs typeface="Arial"/>
                    <a:sym typeface="Arial"/>
                  </a:rPr>
                  <a:t>Shared </a:t>
                </a:r>
              </a:p>
              <a:p>
                <a:pPr indent="0" lvl="0" marL="0" marR="0" rtl="0" algn="l">
                  <a:spcBef>
                    <a:spcPts val="0"/>
                  </a:spcBef>
                  <a:buClr>
                    <a:srgbClr val="FFFFFF"/>
                  </a:buClr>
                  <a:buSzPct val="25000"/>
                  <a:buFont typeface="Arial"/>
                  <a:buNone/>
                </a:pPr>
                <a:r>
                  <a:rPr lang="en-US" sz="1400">
                    <a:solidFill>
                      <a:srgbClr val="FFFFFF"/>
                    </a:solidFill>
                    <a:latin typeface="Arial"/>
                    <a:ea typeface="Arial"/>
                    <a:cs typeface="Arial"/>
                    <a:sym typeface="Arial"/>
                  </a:rPr>
                  <a:t>DB</a:t>
                </a:r>
              </a:p>
            </p:txBody>
          </p:sp>
          <p:pic>
            <p:nvPicPr>
              <p:cNvPr id="724" name="Shape 724"/>
              <p:cNvPicPr preferRelativeResize="0"/>
              <p:nvPr/>
            </p:nvPicPr>
            <p:blipFill rotWithShape="1">
              <a:blip r:embed="rId8">
                <a:alphaModFix/>
              </a:blip>
              <a:srcRect b="0" l="0" r="0" t="0"/>
              <a:stretch/>
            </p:blipFill>
            <p:spPr>
              <a:xfrm>
                <a:off x="6097371" y="2828075"/>
                <a:ext cx="407887" cy="509856"/>
              </a:xfrm>
              <a:prstGeom prst="rect">
                <a:avLst/>
              </a:prstGeom>
              <a:noFill/>
              <a:ln>
                <a:noFill/>
              </a:ln>
            </p:spPr>
          </p:pic>
        </p:grpSp>
        <p:cxnSp>
          <p:nvCxnSpPr>
            <p:cNvPr id="725" name="Shape 725"/>
            <p:cNvCxnSpPr/>
            <p:nvPr/>
          </p:nvCxnSpPr>
          <p:spPr>
            <a:xfrm rot="10800000">
              <a:off x="6963258" y="1628247"/>
              <a:ext cx="262874" cy="238277"/>
            </a:xfrm>
            <a:prstGeom prst="straightConnector1">
              <a:avLst/>
            </a:prstGeom>
            <a:noFill/>
            <a:ln cap="flat" cmpd="sng" w="25400">
              <a:solidFill>
                <a:srgbClr val="0A6258"/>
              </a:solidFill>
              <a:prstDash val="solid"/>
              <a:round/>
              <a:headEnd len="lg" w="lg" type="triangle"/>
              <a:tailEnd len="lg" w="lg" type="triangle"/>
            </a:ln>
          </p:spPr>
        </p:cxnSp>
        <p:cxnSp>
          <p:nvCxnSpPr>
            <p:cNvPr id="726" name="Shape 726"/>
            <p:cNvCxnSpPr/>
            <p:nvPr/>
          </p:nvCxnSpPr>
          <p:spPr>
            <a:xfrm flipH="1" rot="10800000">
              <a:off x="7007534" y="2451825"/>
              <a:ext cx="186856" cy="270241"/>
            </a:xfrm>
            <a:prstGeom prst="straightConnector1">
              <a:avLst/>
            </a:prstGeom>
            <a:noFill/>
            <a:ln cap="flat" cmpd="sng" w="25400">
              <a:solidFill>
                <a:srgbClr val="0A6258"/>
              </a:solidFill>
              <a:prstDash val="solid"/>
              <a:round/>
              <a:headEnd len="lg" w="lg" type="triangle"/>
              <a:tailEnd len="lg" w="lg" type="triangle"/>
            </a:ln>
          </p:spPr>
        </p:cxnSp>
      </p:grpSp>
      <p:cxnSp>
        <p:nvCxnSpPr>
          <p:cNvPr id="727" name="Shape 727"/>
          <p:cNvCxnSpPr/>
          <p:nvPr/>
        </p:nvCxnSpPr>
        <p:spPr>
          <a:xfrm>
            <a:off x="2078152" y="3145701"/>
            <a:ext cx="1159679" cy="0"/>
          </a:xfrm>
          <a:prstGeom prst="straightConnector1">
            <a:avLst/>
          </a:prstGeom>
          <a:noFill/>
          <a:ln cap="flat" cmpd="sng" w="25400">
            <a:solidFill>
              <a:srgbClr val="FFFF00"/>
            </a:solidFill>
            <a:prstDash val="solid"/>
            <a:round/>
            <a:headEnd len="lg" w="lg" type="triangle"/>
            <a:tailEnd len="lg" w="lg" type="triangle"/>
          </a:ln>
        </p:spPr>
      </p:cxnSp>
      <p:grpSp>
        <p:nvGrpSpPr>
          <p:cNvPr id="728" name="Shape 728"/>
          <p:cNvGrpSpPr/>
          <p:nvPr/>
        </p:nvGrpSpPr>
        <p:grpSpPr>
          <a:xfrm>
            <a:off x="1458972" y="1537996"/>
            <a:ext cx="5133835" cy="3011653"/>
            <a:chOff x="1548776" y="1204502"/>
            <a:chExt cx="5133835" cy="3011653"/>
          </a:xfrm>
        </p:grpSpPr>
        <p:sp>
          <p:nvSpPr>
            <p:cNvPr id="729" name="Shape 729"/>
            <p:cNvSpPr/>
            <p:nvPr/>
          </p:nvSpPr>
          <p:spPr>
            <a:xfrm>
              <a:off x="1676176" y="3816046"/>
              <a:ext cx="4727674" cy="400109"/>
            </a:xfrm>
            <a:prstGeom prst="rect">
              <a:avLst/>
            </a:prstGeom>
            <a:noFill/>
            <a:ln>
              <a:noFill/>
            </a:ln>
          </p:spPr>
          <p:txBody>
            <a:bodyPr anchorCtr="0" anchor="t" bIns="45700" lIns="91425" rIns="91425" tIns="45700">
              <a:noAutofit/>
            </a:bodyPr>
            <a:lstStyle/>
            <a:p>
              <a:pPr indent="0" lvl="0" marL="0" marR="0" rtl="0" algn="l">
                <a:spcBef>
                  <a:spcPts val="0"/>
                </a:spcBef>
                <a:buClr>
                  <a:srgbClr val="FFFFFF"/>
                </a:buClr>
                <a:buSzPct val="25000"/>
                <a:buFont typeface="Calibri"/>
                <a:buNone/>
              </a:pPr>
              <a:r>
                <a:rPr lang="en-US" sz="2000">
                  <a:solidFill>
                    <a:srgbClr val="FFFFFF"/>
                  </a:solidFill>
                  <a:latin typeface="Calibri"/>
                  <a:ea typeface="Calibri"/>
                  <a:cs typeface="Calibri"/>
                  <a:sym typeface="Calibri"/>
                </a:rPr>
                <a:t>Two Pizzas Per Microservice = Manageable!</a:t>
              </a:r>
            </a:p>
          </p:txBody>
        </p:sp>
        <p:grpSp>
          <p:nvGrpSpPr>
            <p:cNvPr id="730" name="Shape 730"/>
            <p:cNvGrpSpPr/>
            <p:nvPr/>
          </p:nvGrpSpPr>
          <p:grpSpPr>
            <a:xfrm>
              <a:off x="1548776" y="1204502"/>
              <a:ext cx="5133835" cy="2235251"/>
              <a:chOff x="1548776" y="1204502"/>
              <a:chExt cx="5133835" cy="2235251"/>
            </a:xfrm>
          </p:grpSpPr>
          <p:grpSp>
            <p:nvGrpSpPr>
              <p:cNvPr id="731" name="Shape 731"/>
              <p:cNvGrpSpPr/>
              <p:nvPr/>
            </p:nvGrpSpPr>
            <p:grpSpPr>
              <a:xfrm>
                <a:off x="5631040" y="2817516"/>
                <a:ext cx="1051571" cy="613236"/>
                <a:chOff x="5899153" y="2628021"/>
                <a:chExt cx="1051571" cy="613236"/>
              </a:xfrm>
            </p:grpSpPr>
            <p:pic>
              <p:nvPicPr>
                <p:cNvPr id="732" name="Shape 732"/>
                <p:cNvPicPr preferRelativeResize="0"/>
                <p:nvPr/>
              </p:nvPicPr>
              <p:blipFill rotWithShape="1">
                <a:blip r:embed="rId9">
                  <a:alphaModFix/>
                </a:blip>
                <a:srcRect b="0" l="0" r="0" t="0"/>
                <a:stretch/>
              </p:blipFill>
              <p:spPr>
                <a:xfrm>
                  <a:off x="5899153" y="2628021"/>
                  <a:ext cx="595782" cy="595782"/>
                </a:xfrm>
                <a:prstGeom prst="rect">
                  <a:avLst/>
                </a:prstGeom>
                <a:noFill/>
                <a:ln>
                  <a:noFill/>
                </a:ln>
              </p:spPr>
            </p:pic>
            <p:pic>
              <p:nvPicPr>
                <p:cNvPr id="733" name="Shape 733"/>
                <p:cNvPicPr preferRelativeResize="0"/>
                <p:nvPr/>
              </p:nvPicPr>
              <p:blipFill rotWithShape="1">
                <a:blip r:embed="rId9">
                  <a:alphaModFix/>
                </a:blip>
                <a:srcRect b="0" l="0" r="0" t="0"/>
                <a:stretch/>
              </p:blipFill>
              <p:spPr>
                <a:xfrm>
                  <a:off x="6354942" y="2645475"/>
                  <a:ext cx="595782" cy="595782"/>
                </a:xfrm>
                <a:prstGeom prst="rect">
                  <a:avLst/>
                </a:prstGeom>
                <a:noFill/>
                <a:ln>
                  <a:noFill/>
                </a:ln>
              </p:spPr>
            </p:pic>
          </p:grpSp>
          <p:grpSp>
            <p:nvGrpSpPr>
              <p:cNvPr id="734" name="Shape 734"/>
              <p:cNvGrpSpPr/>
              <p:nvPr/>
            </p:nvGrpSpPr>
            <p:grpSpPr>
              <a:xfrm>
                <a:off x="5625540" y="1204502"/>
                <a:ext cx="1051573" cy="613236"/>
                <a:chOff x="5893653" y="1015007"/>
                <a:chExt cx="1051573" cy="613236"/>
              </a:xfrm>
            </p:grpSpPr>
            <p:pic>
              <p:nvPicPr>
                <p:cNvPr id="735" name="Shape 735"/>
                <p:cNvPicPr preferRelativeResize="0"/>
                <p:nvPr/>
              </p:nvPicPr>
              <p:blipFill rotWithShape="1">
                <a:blip r:embed="rId9">
                  <a:alphaModFix/>
                </a:blip>
                <a:srcRect b="0" l="0" r="0" t="0"/>
                <a:stretch/>
              </p:blipFill>
              <p:spPr>
                <a:xfrm>
                  <a:off x="5893653" y="1015007"/>
                  <a:ext cx="595782" cy="595782"/>
                </a:xfrm>
                <a:prstGeom prst="rect">
                  <a:avLst/>
                </a:prstGeom>
                <a:noFill/>
                <a:ln>
                  <a:noFill/>
                </a:ln>
              </p:spPr>
            </p:pic>
            <p:pic>
              <p:nvPicPr>
                <p:cNvPr id="736" name="Shape 736"/>
                <p:cNvPicPr preferRelativeResize="0"/>
                <p:nvPr/>
              </p:nvPicPr>
              <p:blipFill rotWithShape="1">
                <a:blip r:embed="rId9">
                  <a:alphaModFix/>
                </a:blip>
                <a:srcRect b="0" l="0" r="0" t="0"/>
                <a:stretch/>
              </p:blipFill>
              <p:spPr>
                <a:xfrm>
                  <a:off x="6349444" y="1032462"/>
                  <a:ext cx="595782" cy="595782"/>
                </a:xfrm>
                <a:prstGeom prst="rect">
                  <a:avLst/>
                </a:prstGeom>
                <a:noFill/>
                <a:ln>
                  <a:noFill/>
                </a:ln>
              </p:spPr>
            </p:pic>
          </p:grpSp>
          <p:grpSp>
            <p:nvGrpSpPr>
              <p:cNvPr id="737" name="Shape 737"/>
              <p:cNvGrpSpPr/>
              <p:nvPr/>
            </p:nvGrpSpPr>
            <p:grpSpPr>
              <a:xfrm>
                <a:off x="1548776" y="2785952"/>
                <a:ext cx="976560" cy="630676"/>
                <a:chOff x="1365332" y="2687173"/>
                <a:chExt cx="976560" cy="630676"/>
              </a:xfrm>
            </p:grpSpPr>
            <p:pic>
              <p:nvPicPr>
                <p:cNvPr id="738" name="Shape 738"/>
                <p:cNvPicPr preferRelativeResize="0"/>
                <p:nvPr/>
              </p:nvPicPr>
              <p:blipFill rotWithShape="1">
                <a:blip r:embed="rId9">
                  <a:alphaModFix/>
                </a:blip>
                <a:srcRect b="0" l="0" r="0" t="0"/>
                <a:stretch/>
              </p:blipFill>
              <p:spPr>
                <a:xfrm>
                  <a:off x="1365332" y="2687173"/>
                  <a:ext cx="595782" cy="595782"/>
                </a:xfrm>
                <a:prstGeom prst="rect">
                  <a:avLst/>
                </a:prstGeom>
                <a:noFill/>
                <a:ln>
                  <a:noFill/>
                </a:ln>
              </p:spPr>
            </p:pic>
            <p:pic>
              <p:nvPicPr>
                <p:cNvPr id="739" name="Shape 739"/>
                <p:cNvPicPr preferRelativeResize="0"/>
                <p:nvPr/>
              </p:nvPicPr>
              <p:blipFill rotWithShape="1">
                <a:blip r:embed="rId9">
                  <a:alphaModFix/>
                </a:blip>
                <a:srcRect b="0" l="0" r="0" t="0"/>
                <a:stretch/>
              </p:blipFill>
              <p:spPr>
                <a:xfrm>
                  <a:off x="1746110" y="2722067"/>
                  <a:ext cx="595782" cy="595782"/>
                </a:xfrm>
                <a:prstGeom prst="rect">
                  <a:avLst/>
                </a:prstGeom>
                <a:noFill/>
                <a:ln>
                  <a:noFill/>
                </a:ln>
              </p:spPr>
            </p:pic>
          </p:grpSp>
          <p:grpSp>
            <p:nvGrpSpPr>
              <p:cNvPr id="740" name="Shape 740"/>
              <p:cNvGrpSpPr/>
              <p:nvPr/>
            </p:nvGrpSpPr>
            <p:grpSpPr>
              <a:xfrm>
                <a:off x="3397193" y="2820846"/>
                <a:ext cx="968157" cy="618907"/>
                <a:chOff x="3213750" y="2722067"/>
                <a:chExt cx="968157" cy="618907"/>
              </a:xfrm>
            </p:grpSpPr>
            <p:pic>
              <p:nvPicPr>
                <p:cNvPr id="741" name="Shape 741"/>
                <p:cNvPicPr preferRelativeResize="0"/>
                <p:nvPr/>
              </p:nvPicPr>
              <p:blipFill rotWithShape="1">
                <a:blip r:embed="rId9">
                  <a:alphaModFix/>
                </a:blip>
                <a:srcRect b="0" l="0" r="0" t="0"/>
                <a:stretch/>
              </p:blipFill>
              <p:spPr>
                <a:xfrm>
                  <a:off x="3213750" y="2745192"/>
                  <a:ext cx="595782" cy="595782"/>
                </a:xfrm>
                <a:prstGeom prst="rect">
                  <a:avLst/>
                </a:prstGeom>
                <a:noFill/>
                <a:ln>
                  <a:noFill/>
                </a:ln>
              </p:spPr>
            </p:pic>
            <p:pic>
              <p:nvPicPr>
                <p:cNvPr id="742" name="Shape 742"/>
                <p:cNvPicPr preferRelativeResize="0"/>
                <p:nvPr/>
              </p:nvPicPr>
              <p:blipFill rotWithShape="1">
                <a:blip r:embed="rId9">
                  <a:alphaModFix/>
                </a:blip>
                <a:srcRect b="0" l="0" r="0" t="0"/>
                <a:stretch/>
              </p:blipFill>
              <p:spPr>
                <a:xfrm>
                  <a:off x="3586125" y="2722067"/>
                  <a:ext cx="595782" cy="595782"/>
                </a:xfrm>
                <a:prstGeom prst="rect">
                  <a:avLst/>
                </a:prstGeom>
                <a:noFill/>
                <a:ln>
                  <a:noFill/>
                </a:ln>
              </p:spPr>
            </p:pic>
          </p:grpSp>
        </p:grpSp>
      </p:grpSp>
      <p:sp>
        <p:nvSpPr>
          <p:cNvPr id="743" name="Shape 743"/>
          <p:cNvSpPr txBox="1"/>
          <p:nvPr>
            <p:ph type="title"/>
          </p:nvPr>
        </p:nvSpPr>
        <p:spPr>
          <a:xfrm>
            <a:off x="113720" y="149918"/>
            <a:ext cx="8796928" cy="47444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79646"/>
              </a:buClr>
              <a:buSzPct val="25000"/>
              <a:buFont typeface="Arial"/>
              <a:buNone/>
            </a:pPr>
            <a:r>
              <a:rPr b="0" i="0" lang="en-US" sz="2800" u="none" cap="none" strike="noStrike">
                <a:solidFill>
                  <a:srgbClr val="F79646"/>
                </a:solidFill>
                <a:latin typeface="Arial"/>
                <a:ea typeface="Arial"/>
                <a:cs typeface="Arial"/>
                <a:sym typeface="Arial"/>
              </a:rPr>
              <a:t>Agile, Disruptive Companies Use Non-traditional, Modular Approaches to Software Systems</a:t>
            </a:r>
          </a:p>
        </p:txBody>
      </p:sp>
      <p:sp>
        <p:nvSpPr>
          <p:cNvPr id="744" name="Shape 744"/>
          <p:cNvSpPr txBox="1"/>
          <p:nvPr/>
        </p:nvSpPr>
        <p:spPr>
          <a:xfrm>
            <a:off x="1410758" y="3687126"/>
            <a:ext cx="955322" cy="307777"/>
          </a:xfrm>
          <a:prstGeom prst="rect">
            <a:avLst/>
          </a:prstGeom>
          <a:noFill/>
          <a:ln>
            <a:noFill/>
          </a:ln>
        </p:spPr>
        <p:txBody>
          <a:bodyPr anchorCtr="0" anchor="t" bIns="45700" lIns="91425" rIns="91425" tIns="45700">
            <a:noAutofit/>
          </a:bodyPr>
          <a:lstStyle/>
          <a:p>
            <a:pPr indent="0" lvl="0" marL="0" marR="0" rtl="0" algn="ctr">
              <a:spcBef>
                <a:spcPts val="0"/>
              </a:spcBef>
              <a:buClr>
                <a:schemeClr val="lt1"/>
              </a:buClr>
              <a:buSzPct val="25000"/>
              <a:buFont typeface="Calibri"/>
              <a:buNone/>
            </a:pPr>
            <a:r>
              <a:rPr lang="en-US" sz="1400">
                <a:solidFill>
                  <a:schemeClr val="lt1"/>
                </a:solidFill>
                <a:latin typeface="Calibri"/>
                <a:ea typeface="Calibri"/>
                <a:cs typeface="Calibri"/>
                <a:sym typeface="Calibri"/>
              </a:rPr>
              <a:t>DB Service</a:t>
            </a:r>
          </a:p>
        </p:txBody>
      </p:sp>
      <p:sp>
        <p:nvSpPr>
          <p:cNvPr id="745" name="Shape 745"/>
          <p:cNvSpPr txBox="1"/>
          <p:nvPr/>
        </p:nvSpPr>
        <p:spPr>
          <a:xfrm>
            <a:off x="3199564" y="3659953"/>
            <a:ext cx="1326004" cy="307777"/>
          </a:xfrm>
          <a:prstGeom prst="rect">
            <a:avLst/>
          </a:prstGeom>
          <a:noFill/>
          <a:ln>
            <a:noFill/>
          </a:ln>
        </p:spPr>
        <p:txBody>
          <a:bodyPr anchorCtr="0" anchor="t" bIns="45700" lIns="91425" rIns="91425" tIns="45700">
            <a:noAutofit/>
          </a:bodyPr>
          <a:lstStyle/>
          <a:p>
            <a:pPr indent="0" lvl="0" marL="0" marR="0" rtl="0" algn="ctr">
              <a:spcBef>
                <a:spcPts val="0"/>
              </a:spcBef>
              <a:buClr>
                <a:schemeClr val="lt1"/>
              </a:buClr>
              <a:buSzPct val="25000"/>
              <a:buFont typeface="Calibri"/>
              <a:buNone/>
            </a:pPr>
            <a:r>
              <a:rPr lang="en-US" sz="1400">
                <a:solidFill>
                  <a:schemeClr val="lt1"/>
                </a:solidFill>
                <a:latin typeface="Calibri"/>
                <a:ea typeface="Calibri"/>
                <a:cs typeface="Calibri"/>
                <a:sym typeface="Calibri"/>
              </a:rPr>
              <a:t>Caching Service</a:t>
            </a:r>
          </a:p>
        </p:txBody>
      </p:sp>
      <p:sp>
        <p:nvSpPr>
          <p:cNvPr id="746" name="Shape 746"/>
          <p:cNvSpPr txBox="1"/>
          <p:nvPr/>
        </p:nvSpPr>
        <p:spPr>
          <a:xfrm>
            <a:off x="5409760" y="3696912"/>
            <a:ext cx="1521019" cy="307777"/>
          </a:xfrm>
          <a:prstGeom prst="rect">
            <a:avLst/>
          </a:prstGeom>
          <a:noFill/>
          <a:ln>
            <a:noFill/>
          </a:ln>
        </p:spPr>
        <p:txBody>
          <a:bodyPr anchorCtr="0" anchor="t" bIns="45700" lIns="91425" rIns="91425" tIns="45700">
            <a:noAutofit/>
          </a:bodyPr>
          <a:lstStyle/>
          <a:p>
            <a:pPr indent="0" lvl="0" marL="0" marR="0" rtl="0" algn="ctr">
              <a:spcBef>
                <a:spcPts val="0"/>
              </a:spcBef>
              <a:buClr>
                <a:schemeClr val="lt1"/>
              </a:buClr>
              <a:buSzPct val="25000"/>
              <a:buFont typeface="Calibri"/>
              <a:buNone/>
            </a:pPr>
            <a:r>
              <a:rPr lang="en-US" sz="1400">
                <a:solidFill>
                  <a:schemeClr val="lt1"/>
                </a:solidFill>
                <a:latin typeface="Calibri"/>
                <a:ea typeface="Calibri"/>
                <a:cs typeface="Calibri"/>
                <a:sym typeface="Calibri"/>
              </a:rPr>
              <a:t>Messaging Service</a:t>
            </a:r>
          </a:p>
        </p:txBody>
      </p:sp>
      <p:sp>
        <p:nvSpPr>
          <p:cNvPr id="747" name="Shape 747"/>
          <p:cNvSpPr/>
          <p:nvPr/>
        </p:nvSpPr>
        <p:spPr>
          <a:xfrm>
            <a:off x="692775" y="1257015"/>
            <a:ext cx="7594875" cy="2847523"/>
          </a:xfrm>
          <a:prstGeom prst="roundRect">
            <a:avLst>
              <a:gd fmla="val 16667" name="adj"/>
            </a:avLst>
          </a:prstGeom>
          <a:noFill/>
          <a:ln cap="flat" cmpd="sng" w="28575">
            <a:solidFill>
              <a:srgbClr val="FFFF00"/>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sz="1800">
              <a:solidFill>
                <a:schemeClr val="lt1"/>
              </a:solidFill>
              <a:latin typeface="Calibri"/>
              <a:ea typeface="Calibri"/>
              <a:cs typeface="Calibri"/>
              <a:sym typeface="Calibri"/>
            </a:endParaRPr>
          </a:p>
        </p:txBody>
      </p:sp>
      <p:sp>
        <p:nvSpPr>
          <p:cNvPr id="748" name="Shape 748"/>
          <p:cNvSpPr txBox="1"/>
          <p:nvPr/>
        </p:nvSpPr>
        <p:spPr>
          <a:xfrm>
            <a:off x="826920" y="1308320"/>
            <a:ext cx="2871407" cy="307777"/>
          </a:xfrm>
          <a:prstGeom prst="rect">
            <a:avLst/>
          </a:prstGeom>
          <a:noFill/>
          <a:ln>
            <a:noFill/>
          </a:ln>
        </p:spPr>
        <p:txBody>
          <a:bodyPr anchorCtr="0" anchor="t" bIns="45700" lIns="91425" rIns="91425" tIns="45700">
            <a:noAutofit/>
          </a:bodyPr>
          <a:lstStyle/>
          <a:p>
            <a:pPr indent="0" lvl="0" marL="0" marR="0" rtl="0" algn="l">
              <a:spcBef>
                <a:spcPts val="0"/>
              </a:spcBef>
              <a:buClr>
                <a:srgbClr val="FFFF00"/>
              </a:buClr>
              <a:buSzPct val="25000"/>
              <a:buFont typeface="Calibri"/>
              <a:buNone/>
            </a:pPr>
            <a:r>
              <a:rPr lang="en-US" sz="1400">
                <a:solidFill>
                  <a:srgbClr val="FFFF00"/>
                </a:solidFill>
                <a:latin typeface="Calibri"/>
                <a:ea typeface="Calibri"/>
                <a:cs typeface="Calibri"/>
                <a:sym typeface="Calibri"/>
              </a:rPr>
              <a:t>Microservice based architecture</a:t>
            </a:r>
          </a:p>
        </p:txBody>
      </p:sp>
      <p:cxnSp>
        <p:nvCxnSpPr>
          <p:cNvPr id="749" name="Shape 749"/>
          <p:cNvCxnSpPr/>
          <p:nvPr/>
        </p:nvCxnSpPr>
        <p:spPr>
          <a:xfrm>
            <a:off x="4281603" y="3158401"/>
            <a:ext cx="1159679" cy="0"/>
          </a:xfrm>
          <a:prstGeom prst="straightConnector1">
            <a:avLst/>
          </a:prstGeom>
          <a:noFill/>
          <a:ln cap="flat" cmpd="sng" w="25400">
            <a:solidFill>
              <a:srgbClr val="FFFF00"/>
            </a:solidFill>
            <a:prstDash val="solid"/>
            <a:round/>
            <a:headEnd len="lg" w="lg" type="triangle"/>
            <a:tailEnd len="lg" w="lg" type="triangle"/>
          </a:ln>
        </p:spPr>
      </p:cxn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500"/>
                                        <p:tgtEl>
                                          <p:spTgt spid="70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500"/>
                                        <p:tgtEl>
                                          <p:spTgt spid="71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500"/>
                                        <p:tgtEl>
                                          <p:spTgt spid="69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500"/>
                                        <p:tgtEl>
                                          <p:spTgt spid="717"/>
                                        </p:tgtEl>
                                      </p:cBhvr>
                                    </p:animEffect>
                                  </p:childTnLst>
                                </p:cTn>
                              </p:par>
                              <p:par>
                                <p:cTn fill="hold" nodeType="with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500"/>
                                        <p:tgtEl>
                                          <p:spTgt spid="7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500"/>
                                        <p:tgtEl>
                                          <p:spTgt spid="727"/>
                                        </p:tgtEl>
                                      </p:cBhvr>
                                    </p:animEffect>
                                  </p:childTnLst>
                                </p:cTn>
                              </p:par>
                              <p:par>
                                <p:cTn fill="hold" nodeType="with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500"/>
                                        <p:tgtEl>
                                          <p:spTgt spid="7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500"/>
                                        <p:tgtEl>
                                          <p:spTgt spid="7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753" name="Shape 753"/>
        <p:cNvGrpSpPr/>
        <p:nvPr/>
      </p:nvGrpSpPr>
      <p:grpSpPr>
        <a:xfrm>
          <a:off x="0" y="0"/>
          <a:ext cx="0" cy="0"/>
          <a:chOff x="0" y="0"/>
          <a:chExt cx="0" cy="0"/>
        </a:xfrm>
      </p:grpSpPr>
      <p:sp>
        <p:nvSpPr>
          <p:cNvPr id="754" name="Shape 754"/>
          <p:cNvSpPr txBox="1"/>
          <p:nvPr>
            <p:ph type="title"/>
          </p:nvPr>
        </p:nvSpPr>
        <p:spPr>
          <a:xfrm>
            <a:off x="366712" y="245071"/>
            <a:ext cx="8410499" cy="460500"/>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rgbClr val="008774"/>
              </a:buClr>
              <a:buSzPct val="25000"/>
              <a:buFont typeface="Arial"/>
              <a:buNone/>
            </a:pPr>
            <a:r>
              <a:rPr b="1" i="0" lang="en-US" sz="2800" u="none" cap="none" strike="noStrike">
                <a:solidFill>
                  <a:srgbClr val="008774"/>
                </a:solidFill>
                <a:latin typeface="Arial"/>
                <a:ea typeface="Arial"/>
                <a:cs typeface="Arial"/>
                <a:sym typeface="Arial"/>
              </a:rPr>
              <a:t>Microservices are NOT</a:t>
            </a:r>
          </a:p>
        </p:txBody>
      </p:sp>
      <p:grpSp>
        <p:nvGrpSpPr>
          <p:cNvPr id="755" name="Shape 755"/>
          <p:cNvGrpSpPr/>
          <p:nvPr/>
        </p:nvGrpSpPr>
        <p:grpSpPr>
          <a:xfrm>
            <a:off x="807502" y="1056820"/>
            <a:ext cx="2634269" cy="1649677"/>
            <a:chOff x="0" y="-332740"/>
            <a:chExt cx="2634268" cy="1649675"/>
          </a:xfrm>
        </p:grpSpPr>
        <p:grpSp>
          <p:nvGrpSpPr>
            <p:cNvPr id="756" name="Shape 756"/>
            <p:cNvGrpSpPr/>
            <p:nvPr/>
          </p:nvGrpSpPr>
          <p:grpSpPr>
            <a:xfrm>
              <a:off x="0" y="0"/>
              <a:ext cx="2634268" cy="1316934"/>
              <a:chOff x="0" y="0"/>
              <a:chExt cx="2634267" cy="1316933"/>
            </a:xfrm>
          </p:grpSpPr>
          <p:sp>
            <p:nvSpPr>
              <p:cNvPr id="757" name="Shape 757"/>
              <p:cNvSpPr/>
              <p:nvPr/>
            </p:nvSpPr>
            <p:spPr>
              <a:xfrm>
                <a:off x="0" y="0"/>
                <a:ext cx="2634267" cy="1316933"/>
              </a:xfrm>
              <a:prstGeom prst="roundRect">
                <a:avLst>
                  <a:gd fmla="val 6249" name="adj"/>
                </a:avLst>
              </a:prstGeom>
              <a:solidFill>
                <a:srgbClr val="FFFFFF"/>
              </a:solidFill>
              <a:ln cap="flat" cmpd="sng" w="25400">
                <a:solidFill>
                  <a:srgbClr val="33928A"/>
                </a:solidFill>
                <a:prstDash val="solid"/>
                <a:round/>
                <a:headEnd len="med" w="med" type="none"/>
                <a:tailEnd len="med" w="med" type="none"/>
              </a:ln>
            </p:spPr>
            <p:txBody>
              <a:bodyPr anchorCtr="0" anchor="ctr" bIns="0" lIns="0" rIns="0" tIns="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nvGrpSpPr>
              <p:cNvPr id="758" name="Shape 758"/>
              <p:cNvGrpSpPr/>
              <p:nvPr/>
            </p:nvGrpSpPr>
            <p:grpSpPr>
              <a:xfrm>
                <a:off x="53089" y="61726"/>
                <a:ext cx="2528091" cy="1193482"/>
                <a:chOff x="0" y="0"/>
                <a:chExt cx="2528089" cy="1193481"/>
              </a:xfrm>
            </p:grpSpPr>
            <p:sp>
              <p:nvSpPr>
                <p:cNvPr id="759" name="Shape 759"/>
                <p:cNvSpPr/>
                <p:nvPr/>
              </p:nvSpPr>
              <p:spPr>
                <a:xfrm>
                  <a:off x="0" y="825908"/>
                  <a:ext cx="2520490" cy="367573"/>
                </a:xfrm>
                <a:prstGeom prst="roundRect">
                  <a:avLst>
                    <a:gd fmla="val 20000" name="adj"/>
                  </a:avLst>
                </a:prstGeom>
                <a:solidFill>
                  <a:srgbClr val="006D63"/>
                </a:solidFill>
                <a:ln>
                  <a:noFill/>
                </a:ln>
              </p:spPr>
              <p:txBody>
                <a:bodyPr anchorCtr="0" anchor="ctr" bIns="50800" lIns="50800" rIns="50800" tIns="50800">
                  <a:noAutofit/>
                </a:bodyPr>
                <a:lstStyle/>
                <a:p>
                  <a:pPr indent="0" lvl="0" marL="0" marR="0" rtl="0" algn="ctr">
                    <a:spcBef>
                      <a:spcPts val="0"/>
                    </a:spcBef>
                    <a:buSzPct val="25000"/>
                    <a:buNone/>
                  </a:pPr>
                  <a:r>
                    <a:rPr lang="en-US" sz="1200">
                      <a:solidFill>
                        <a:srgbClr val="FFFFFF"/>
                      </a:solidFill>
                      <a:latin typeface="Arial"/>
                      <a:ea typeface="Arial"/>
                      <a:cs typeface="Arial"/>
                      <a:sym typeface="Arial"/>
                    </a:rPr>
                    <a:t>Data Access</a:t>
                  </a:r>
                </a:p>
              </p:txBody>
            </p:sp>
            <p:sp>
              <p:nvSpPr>
                <p:cNvPr id="760" name="Shape 760"/>
                <p:cNvSpPr/>
                <p:nvPr/>
              </p:nvSpPr>
              <p:spPr>
                <a:xfrm>
                  <a:off x="3379" y="408483"/>
                  <a:ext cx="1663881" cy="367573"/>
                </a:xfrm>
                <a:prstGeom prst="roundRect">
                  <a:avLst>
                    <a:gd fmla="val 20000" name="adj"/>
                  </a:avLst>
                </a:prstGeom>
                <a:solidFill>
                  <a:srgbClr val="E8A433"/>
                </a:solidFill>
                <a:ln>
                  <a:noFill/>
                </a:ln>
              </p:spPr>
              <p:txBody>
                <a:bodyPr anchorCtr="0" anchor="ctr" bIns="50800" lIns="50800" rIns="50800" tIns="50800">
                  <a:noAutofit/>
                </a:bodyPr>
                <a:lstStyle/>
                <a:p>
                  <a:pPr indent="0" lvl="0" marL="0" marR="0" rtl="0" algn="ctr">
                    <a:spcBef>
                      <a:spcPts val="0"/>
                    </a:spcBef>
                    <a:buSzPct val="25000"/>
                    <a:buNone/>
                  </a:pPr>
                  <a:r>
                    <a:rPr lang="en-US" sz="1200">
                      <a:solidFill>
                        <a:srgbClr val="FFFFFF"/>
                      </a:solidFill>
                      <a:latin typeface="Arial"/>
                      <a:ea typeface="Arial"/>
                      <a:cs typeface="Arial"/>
                      <a:sym typeface="Arial"/>
                    </a:rPr>
                    <a:t>Service</a:t>
                  </a:r>
                </a:p>
              </p:txBody>
            </p:sp>
            <p:sp>
              <p:nvSpPr>
                <p:cNvPr id="761" name="Shape 761"/>
                <p:cNvSpPr/>
                <p:nvPr/>
              </p:nvSpPr>
              <p:spPr>
                <a:xfrm>
                  <a:off x="20902" y="0"/>
                  <a:ext cx="808659" cy="367572"/>
                </a:xfrm>
                <a:prstGeom prst="roundRect">
                  <a:avLst>
                    <a:gd fmla="val 20000" name="adj"/>
                  </a:avLst>
                </a:prstGeom>
                <a:solidFill>
                  <a:srgbClr val="A7A7A7"/>
                </a:solidFill>
                <a:ln>
                  <a:noFill/>
                </a:ln>
              </p:spPr>
              <p:txBody>
                <a:bodyPr anchorCtr="0" anchor="ctr" bIns="50800" lIns="50800" rIns="50800" tIns="50800">
                  <a:noAutofit/>
                </a:bodyPr>
                <a:lstStyle/>
                <a:p>
                  <a:pPr indent="0" lvl="0" marL="0" marR="0" rtl="0" algn="ctr">
                    <a:spcBef>
                      <a:spcPts val="0"/>
                    </a:spcBef>
                    <a:buSzPct val="25000"/>
                    <a:buNone/>
                  </a:pPr>
                  <a:r>
                    <a:rPr lang="en-US" sz="1200">
                      <a:solidFill>
                        <a:srgbClr val="FFFFFF"/>
                      </a:solidFill>
                      <a:latin typeface="Arial"/>
                      <a:ea typeface="Arial"/>
                      <a:cs typeface="Arial"/>
                      <a:sym typeface="Arial"/>
                    </a:rPr>
                    <a:t>HTML</a:t>
                  </a:r>
                </a:p>
              </p:txBody>
            </p:sp>
            <p:sp>
              <p:nvSpPr>
                <p:cNvPr id="762" name="Shape 762"/>
                <p:cNvSpPr/>
                <p:nvPr/>
              </p:nvSpPr>
              <p:spPr>
                <a:xfrm>
                  <a:off x="870166" y="0"/>
                  <a:ext cx="808659" cy="367572"/>
                </a:xfrm>
                <a:prstGeom prst="roundRect">
                  <a:avLst>
                    <a:gd fmla="val 20000" name="adj"/>
                  </a:avLst>
                </a:prstGeom>
                <a:solidFill>
                  <a:srgbClr val="A7A7A7"/>
                </a:solidFill>
                <a:ln>
                  <a:noFill/>
                </a:ln>
              </p:spPr>
              <p:txBody>
                <a:bodyPr anchorCtr="0" anchor="ctr" bIns="50800" lIns="50800" rIns="50800" tIns="50800">
                  <a:noAutofit/>
                </a:bodyPr>
                <a:lstStyle/>
                <a:p>
                  <a:pPr indent="0" lvl="0" marL="0" marR="0" rtl="0" algn="ctr">
                    <a:spcBef>
                      <a:spcPts val="0"/>
                    </a:spcBef>
                    <a:buSzPct val="25000"/>
                    <a:buNone/>
                  </a:pPr>
                  <a:r>
                    <a:rPr lang="en-US" sz="1100">
                      <a:solidFill>
                        <a:srgbClr val="FFFFFF"/>
                      </a:solidFill>
                      <a:latin typeface="Arial"/>
                      <a:ea typeface="Arial"/>
                      <a:cs typeface="Arial"/>
                      <a:sym typeface="Arial"/>
                    </a:rPr>
                    <a:t>JavaScript</a:t>
                  </a:r>
                </a:p>
              </p:txBody>
            </p:sp>
            <p:sp>
              <p:nvSpPr>
                <p:cNvPr id="763" name="Shape 763"/>
                <p:cNvSpPr/>
                <p:nvPr/>
              </p:nvSpPr>
              <p:spPr>
                <a:xfrm>
                  <a:off x="1719431" y="5306"/>
                  <a:ext cx="808658" cy="367573"/>
                </a:xfrm>
                <a:prstGeom prst="roundRect">
                  <a:avLst>
                    <a:gd fmla="val 20000" name="adj"/>
                  </a:avLst>
                </a:prstGeom>
                <a:solidFill>
                  <a:srgbClr val="A7A7A7"/>
                </a:solidFill>
                <a:ln>
                  <a:noFill/>
                </a:ln>
              </p:spPr>
              <p:txBody>
                <a:bodyPr anchorCtr="0" anchor="ctr" bIns="50800" lIns="50800" rIns="50800" tIns="50800">
                  <a:noAutofit/>
                </a:bodyPr>
                <a:lstStyle/>
                <a:p>
                  <a:pPr indent="0" lvl="0" marL="0" marR="0" rtl="0" algn="ctr">
                    <a:spcBef>
                      <a:spcPts val="0"/>
                    </a:spcBef>
                    <a:buSzPct val="25000"/>
                    <a:buNone/>
                  </a:pPr>
                  <a:r>
                    <a:rPr lang="en-US" sz="1200">
                      <a:solidFill>
                        <a:srgbClr val="FFFFFF"/>
                      </a:solidFill>
                      <a:latin typeface="Arial"/>
                      <a:ea typeface="Arial"/>
                      <a:cs typeface="Arial"/>
                      <a:sym typeface="Arial"/>
                    </a:rPr>
                    <a:t>MVC</a:t>
                  </a:r>
                </a:p>
              </p:txBody>
            </p:sp>
            <p:sp>
              <p:nvSpPr>
                <p:cNvPr id="764" name="Shape 764"/>
                <p:cNvSpPr/>
                <p:nvPr/>
              </p:nvSpPr>
              <p:spPr>
                <a:xfrm>
                  <a:off x="1719431" y="408483"/>
                  <a:ext cx="808658" cy="367573"/>
                </a:xfrm>
                <a:prstGeom prst="roundRect">
                  <a:avLst>
                    <a:gd fmla="val 20000" name="adj"/>
                  </a:avLst>
                </a:prstGeom>
                <a:solidFill>
                  <a:srgbClr val="E8A433"/>
                </a:solidFill>
                <a:ln>
                  <a:noFill/>
                </a:ln>
              </p:spPr>
              <p:txBody>
                <a:bodyPr anchorCtr="0" anchor="ctr" bIns="50800" lIns="50800" rIns="50800" tIns="50800">
                  <a:noAutofit/>
                </a:bodyPr>
                <a:lstStyle/>
                <a:p>
                  <a:pPr indent="0" lvl="0" marL="0" marR="0" rtl="0" algn="ctr">
                    <a:spcBef>
                      <a:spcPts val="0"/>
                    </a:spcBef>
                    <a:buSzPct val="25000"/>
                    <a:buNone/>
                  </a:pPr>
                  <a:r>
                    <a:rPr lang="en-US" sz="1200">
                      <a:solidFill>
                        <a:srgbClr val="FFFFFF"/>
                      </a:solidFill>
                      <a:latin typeface="Arial"/>
                      <a:ea typeface="Arial"/>
                      <a:cs typeface="Arial"/>
                      <a:sym typeface="Arial"/>
                    </a:rPr>
                    <a:t>Service</a:t>
                  </a:r>
                </a:p>
              </p:txBody>
            </p:sp>
          </p:grpSp>
        </p:grpSp>
        <p:sp>
          <p:nvSpPr>
            <p:cNvPr id="765" name="Shape 765"/>
            <p:cNvSpPr/>
            <p:nvPr/>
          </p:nvSpPr>
          <p:spPr>
            <a:xfrm>
              <a:off x="307869" y="-332740"/>
              <a:ext cx="1876834" cy="215443"/>
            </a:xfrm>
            <a:prstGeom prst="rect">
              <a:avLst/>
            </a:prstGeom>
            <a:noFill/>
            <a:ln>
              <a:noFill/>
            </a:ln>
          </p:spPr>
          <p:txBody>
            <a:bodyPr anchorCtr="0" anchor="t" bIns="0" lIns="0" rIns="0" tIns="0">
              <a:noAutofit/>
            </a:bodyPr>
            <a:lstStyle/>
            <a:p>
              <a:pPr indent="0" lvl="0" marL="0" marR="0" rtl="0" algn="l">
                <a:spcBef>
                  <a:spcPts val="0"/>
                </a:spcBef>
                <a:buSzPct val="25000"/>
                <a:buNone/>
              </a:pPr>
              <a:r>
                <a:rPr lang="en-US" sz="1400">
                  <a:solidFill>
                    <a:schemeClr val="lt1"/>
                  </a:solidFill>
                  <a:latin typeface="Arial"/>
                  <a:ea typeface="Arial"/>
                  <a:cs typeface="Arial"/>
                  <a:sym typeface="Arial"/>
                </a:rPr>
                <a:t>Monolithic Application</a:t>
              </a:r>
            </a:p>
          </p:txBody>
        </p:sp>
      </p:grpSp>
      <p:cxnSp>
        <p:nvCxnSpPr>
          <p:cNvPr id="766" name="Shape 766"/>
          <p:cNvCxnSpPr/>
          <p:nvPr/>
        </p:nvCxnSpPr>
        <p:spPr>
          <a:xfrm>
            <a:off x="2090425" y="2745032"/>
            <a:ext cx="0" cy="299253"/>
          </a:xfrm>
          <a:prstGeom prst="straightConnector1">
            <a:avLst/>
          </a:prstGeom>
          <a:noFill/>
          <a:ln cap="flat" cmpd="sng" w="25400">
            <a:solidFill>
              <a:srgbClr val="0A6258"/>
            </a:solidFill>
            <a:prstDash val="solid"/>
            <a:round/>
            <a:headEnd len="lg" w="lg" type="triangle"/>
            <a:tailEnd len="lg" w="lg" type="triangle"/>
          </a:ln>
        </p:spPr>
      </p:cxnSp>
      <p:pic>
        <p:nvPicPr>
          <p:cNvPr id="767" name="Shape 767"/>
          <p:cNvPicPr preferRelativeResize="0"/>
          <p:nvPr/>
        </p:nvPicPr>
        <p:blipFill rotWithShape="1">
          <a:blip r:embed="rId3">
            <a:alphaModFix/>
          </a:blip>
          <a:srcRect b="0" l="0" r="0" t="0"/>
          <a:stretch/>
        </p:blipFill>
        <p:spPr>
          <a:xfrm>
            <a:off x="5793307" y="3451771"/>
            <a:ext cx="474025" cy="448897"/>
          </a:xfrm>
          <a:prstGeom prst="rect">
            <a:avLst/>
          </a:prstGeom>
          <a:noFill/>
          <a:ln>
            <a:noFill/>
          </a:ln>
        </p:spPr>
      </p:pic>
      <p:sp>
        <p:nvSpPr>
          <p:cNvPr id="768" name="Shape 768"/>
          <p:cNvSpPr/>
          <p:nvPr/>
        </p:nvSpPr>
        <p:spPr>
          <a:xfrm>
            <a:off x="5676310" y="1753980"/>
            <a:ext cx="2873679" cy="697822"/>
          </a:xfrm>
          <a:prstGeom prst="roundRect">
            <a:avLst>
              <a:gd fmla="val 20000" name="adj"/>
            </a:avLst>
          </a:prstGeom>
          <a:solidFill>
            <a:srgbClr val="006D63"/>
          </a:solidFill>
          <a:ln>
            <a:noFill/>
          </a:ln>
        </p:spPr>
        <p:txBody>
          <a:bodyPr anchorCtr="0" anchor="ctr" bIns="50800" lIns="50800" rIns="50800" tIns="50800">
            <a:noAutofit/>
          </a:bodyPr>
          <a:lstStyle/>
          <a:p>
            <a:pPr indent="0" lvl="0" marL="0" marR="0" rtl="0" algn="ctr">
              <a:spcBef>
                <a:spcPts val="0"/>
              </a:spcBef>
              <a:buSzPct val="25000"/>
              <a:buNone/>
            </a:pPr>
            <a:r>
              <a:rPr lang="en-US" sz="1800">
                <a:solidFill>
                  <a:srgbClr val="FFFFFF"/>
                </a:solidFill>
                <a:latin typeface="Arial"/>
                <a:ea typeface="Arial"/>
                <a:cs typeface="Arial"/>
                <a:sym typeface="Arial"/>
              </a:rPr>
              <a:t>Enterprise Service Bus</a:t>
            </a:r>
          </a:p>
        </p:txBody>
      </p:sp>
      <p:cxnSp>
        <p:nvCxnSpPr>
          <p:cNvPr id="769" name="Shape 769"/>
          <p:cNvCxnSpPr/>
          <p:nvPr/>
        </p:nvCxnSpPr>
        <p:spPr>
          <a:xfrm>
            <a:off x="6254723" y="1323421"/>
            <a:ext cx="0" cy="430559"/>
          </a:xfrm>
          <a:prstGeom prst="straightConnector1">
            <a:avLst/>
          </a:prstGeom>
          <a:noFill/>
          <a:ln cap="flat" cmpd="sng" w="25400">
            <a:solidFill>
              <a:srgbClr val="0A6258"/>
            </a:solidFill>
            <a:prstDash val="solid"/>
            <a:round/>
            <a:headEnd len="lg" w="lg" type="triangle"/>
            <a:tailEnd len="lg" w="lg" type="triangle"/>
          </a:ln>
        </p:spPr>
      </p:cxnSp>
      <p:sp>
        <p:nvSpPr>
          <p:cNvPr id="770" name="Shape 770"/>
          <p:cNvSpPr/>
          <p:nvPr/>
        </p:nvSpPr>
        <p:spPr>
          <a:xfrm>
            <a:off x="5758860" y="1031538"/>
            <a:ext cx="991728" cy="292855"/>
          </a:xfrm>
          <a:prstGeom prst="roundRect">
            <a:avLst>
              <a:gd fmla="val 14593" name="adj"/>
            </a:avLst>
          </a:prstGeom>
          <a:solidFill>
            <a:srgbClr val="E8A433"/>
          </a:solidFill>
          <a:ln>
            <a:noFill/>
          </a:ln>
        </p:spPr>
        <p:txBody>
          <a:bodyPr anchorCtr="0" anchor="ctr" bIns="50800" lIns="50800" rIns="50800" tIns="50800">
            <a:noAutofit/>
          </a:bodyPr>
          <a:lstStyle/>
          <a:p>
            <a:pPr indent="0" lvl="0" marL="0" marR="0" rtl="0" algn="ctr">
              <a:spcBef>
                <a:spcPts val="0"/>
              </a:spcBef>
              <a:buSzPct val="25000"/>
              <a:buNone/>
            </a:pPr>
            <a:r>
              <a:rPr lang="en-US" sz="1500">
                <a:solidFill>
                  <a:srgbClr val="FFFFFF"/>
                </a:solidFill>
                <a:latin typeface="Arial"/>
                <a:ea typeface="Arial"/>
                <a:cs typeface="Arial"/>
                <a:sym typeface="Arial"/>
              </a:rPr>
              <a:t>Service</a:t>
            </a:r>
          </a:p>
        </p:txBody>
      </p:sp>
      <p:cxnSp>
        <p:nvCxnSpPr>
          <p:cNvPr id="771" name="Shape 771"/>
          <p:cNvCxnSpPr/>
          <p:nvPr/>
        </p:nvCxnSpPr>
        <p:spPr>
          <a:xfrm>
            <a:off x="6254723" y="2414980"/>
            <a:ext cx="0" cy="430559"/>
          </a:xfrm>
          <a:prstGeom prst="straightConnector1">
            <a:avLst/>
          </a:prstGeom>
          <a:noFill/>
          <a:ln cap="flat" cmpd="sng" w="25400">
            <a:solidFill>
              <a:srgbClr val="0A6258"/>
            </a:solidFill>
            <a:prstDash val="solid"/>
            <a:round/>
            <a:headEnd len="lg" w="lg" type="triangle"/>
            <a:tailEnd len="lg" w="lg" type="triangle"/>
          </a:ln>
        </p:spPr>
      </p:cxnSp>
      <p:cxnSp>
        <p:nvCxnSpPr>
          <p:cNvPr id="772" name="Shape 772"/>
          <p:cNvCxnSpPr/>
          <p:nvPr/>
        </p:nvCxnSpPr>
        <p:spPr>
          <a:xfrm>
            <a:off x="6030319" y="3145077"/>
            <a:ext cx="0" cy="291246"/>
          </a:xfrm>
          <a:prstGeom prst="straightConnector1">
            <a:avLst/>
          </a:prstGeom>
          <a:noFill/>
          <a:ln cap="flat" cmpd="sng" w="25400">
            <a:solidFill>
              <a:srgbClr val="0A6258"/>
            </a:solidFill>
            <a:prstDash val="solid"/>
            <a:round/>
            <a:headEnd len="lg" w="lg" type="triangle"/>
            <a:tailEnd len="lg" w="lg" type="triangle"/>
          </a:ln>
        </p:spPr>
      </p:cxnSp>
      <p:sp>
        <p:nvSpPr>
          <p:cNvPr id="773" name="Shape 773"/>
          <p:cNvSpPr/>
          <p:nvPr/>
        </p:nvSpPr>
        <p:spPr>
          <a:xfrm>
            <a:off x="5758860" y="2852223"/>
            <a:ext cx="991728" cy="292855"/>
          </a:xfrm>
          <a:prstGeom prst="roundRect">
            <a:avLst>
              <a:gd fmla="val 14593" name="adj"/>
            </a:avLst>
          </a:prstGeom>
          <a:solidFill>
            <a:srgbClr val="E8A433"/>
          </a:solidFill>
          <a:ln>
            <a:noFill/>
          </a:ln>
        </p:spPr>
        <p:txBody>
          <a:bodyPr anchorCtr="0" anchor="ctr" bIns="50800" lIns="50800" rIns="50800" tIns="50800">
            <a:noAutofit/>
          </a:bodyPr>
          <a:lstStyle/>
          <a:p>
            <a:pPr indent="0" lvl="0" marL="0" marR="0" rtl="0" algn="ctr">
              <a:spcBef>
                <a:spcPts val="0"/>
              </a:spcBef>
              <a:buSzPct val="25000"/>
              <a:buNone/>
            </a:pPr>
            <a:r>
              <a:rPr lang="en-US" sz="1500">
                <a:solidFill>
                  <a:srgbClr val="FFFFFF"/>
                </a:solidFill>
                <a:latin typeface="Arial"/>
                <a:ea typeface="Arial"/>
                <a:cs typeface="Arial"/>
                <a:sym typeface="Arial"/>
              </a:rPr>
              <a:t>Service</a:t>
            </a:r>
          </a:p>
        </p:txBody>
      </p:sp>
      <p:cxnSp>
        <p:nvCxnSpPr>
          <p:cNvPr id="774" name="Shape 774"/>
          <p:cNvCxnSpPr/>
          <p:nvPr/>
        </p:nvCxnSpPr>
        <p:spPr>
          <a:xfrm>
            <a:off x="7503334" y="1323421"/>
            <a:ext cx="0" cy="430559"/>
          </a:xfrm>
          <a:prstGeom prst="straightConnector1">
            <a:avLst/>
          </a:prstGeom>
          <a:noFill/>
          <a:ln cap="flat" cmpd="sng" w="25400">
            <a:solidFill>
              <a:srgbClr val="0A6258"/>
            </a:solidFill>
            <a:prstDash val="solid"/>
            <a:round/>
            <a:headEnd len="lg" w="lg" type="triangle"/>
            <a:tailEnd len="lg" w="lg" type="triangle"/>
          </a:ln>
        </p:spPr>
      </p:cxnSp>
      <p:sp>
        <p:nvSpPr>
          <p:cNvPr id="775" name="Shape 775"/>
          <p:cNvSpPr/>
          <p:nvPr/>
        </p:nvSpPr>
        <p:spPr>
          <a:xfrm>
            <a:off x="7007468" y="1031538"/>
            <a:ext cx="991728" cy="292855"/>
          </a:xfrm>
          <a:prstGeom prst="roundRect">
            <a:avLst>
              <a:gd fmla="val 14593" name="adj"/>
            </a:avLst>
          </a:prstGeom>
          <a:solidFill>
            <a:srgbClr val="E8A433"/>
          </a:solidFill>
          <a:ln>
            <a:noFill/>
          </a:ln>
        </p:spPr>
        <p:txBody>
          <a:bodyPr anchorCtr="0" anchor="ctr" bIns="50800" lIns="50800" rIns="50800" tIns="50800">
            <a:noAutofit/>
          </a:bodyPr>
          <a:lstStyle/>
          <a:p>
            <a:pPr indent="0" lvl="0" marL="0" marR="0" rtl="0" algn="ctr">
              <a:spcBef>
                <a:spcPts val="0"/>
              </a:spcBef>
              <a:buSzPct val="25000"/>
              <a:buNone/>
            </a:pPr>
            <a:r>
              <a:rPr lang="en-US" sz="1500">
                <a:solidFill>
                  <a:srgbClr val="FFFFFF"/>
                </a:solidFill>
                <a:latin typeface="Arial"/>
                <a:ea typeface="Arial"/>
                <a:cs typeface="Arial"/>
                <a:sym typeface="Arial"/>
              </a:rPr>
              <a:t>Service</a:t>
            </a:r>
          </a:p>
        </p:txBody>
      </p:sp>
      <p:cxnSp>
        <p:nvCxnSpPr>
          <p:cNvPr id="776" name="Shape 776"/>
          <p:cNvCxnSpPr/>
          <p:nvPr/>
        </p:nvCxnSpPr>
        <p:spPr>
          <a:xfrm>
            <a:off x="7540857" y="2443530"/>
            <a:ext cx="0" cy="430559"/>
          </a:xfrm>
          <a:prstGeom prst="straightConnector1">
            <a:avLst/>
          </a:prstGeom>
          <a:noFill/>
          <a:ln cap="flat" cmpd="sng" w="25400">
            <a:solidFill>
              <a:srgbClr val="0A6258"/>
            </a:solidFill>
            <a:prstDash val="solid"/>
            <a:round/>
            <a:headEnd len="lg" w="lg" type="triangle"/>
            <a:tailEnd len="lg" w="lg" type="triangle"/>
          </a:ln>
        </p:spPr>
      </p:cxnSp>
      <p:sp>
        <p:nvSpPr>
          <p:cNvPr id="777" name="Shape 777"/>
          <p:cNvSpPr/>
          <p:nvPr/>
        </p:nvSpPr>
        <p:spPr>
          <a:xfrm>
            <a:off x="7044993" y="2880773"/>
            <a:ext cx="991728" cy="292855"/>
          </a:xfrm>
          <a:prstGeom prst="roundRect">
            <a:avLst>
              <a:gd fmla="val 14593" name="adj"/>
            </a:avLst>
          </a:prstGeom>
          <a:solidFill>
            <a:srgbClr val="E8A433"/>
          </a:solidFill>
          <a:ln>
            <a:noFill/>
          </a:ln>
        </p:spPr>
        <p:txBody>
          <a:bodyPr anchorCtr="0" anchor="ctr" bIns="50800" lIns="50800" rIns="50800" tIns="50800">
            <a:noAutofit/>
          </a:bodyPr>
          <a:lstStyle/>
          <a:p>
            <a:pPr indent="0" lvl="0" marL="0" marR="0" rtl="0" algn="ctr">
              <a:spcBef>
                <a:spcPts val="0"/>
              </a:spcBef>
              <a:buSzPct val="25000"/>
              <a:buNone/>
            </a:pPr>
            <a:r>
              <a:rPr lang="en-US" sz="1500">
                <a:solidFill>
                  <a:srgbClr val="FFFFFF"/>
                </a:solidFill>
                <a:latin typeface="Arial"/>
                <a:ea typeface="Arial"/>
                <a:cs typeface="Arial"/>
                <a:sym typeface="Arial"/>
              </a:rPr>
              <a:t>Service</a:t>
            </a:r>
          </a:p>
        </p:txBody>
      </p:sp>
      <p:pic>
        <p:nvPicPr>
          <p:cNvPr id="778" name="Shape 778"/>
          <p:cNvPicPr preferRelativeResize="0"/>
          <p:nvPr/>
        </p:nvPicPr>
        <p:blipFill rotWithShape="1">
          <a:blip r:embed="rId3">
            <a:alphaModFix/>
          </a:blip>
          <a:srcRect b="0" l="0" r="0" t="0"/>
          <a:stretch/>
        </p:blipFill>
        <p:spPr>
          <a:xfrm>
            <a:off x="1857256" y="3044284"/>
            <a:ext cx="474025" cy="448897"/>
          </a:xfrm>
          <a:prstGeom prst="rect">
            <a:avLst/>
          </a:prstGeom>
          <a:noFill/>
          <a:ln>
            <a:noFill/>
          </a:ln>
        </p:spPr>
      </p:pic>
      <p:sp>
        <p:nvSpPr>
          <p:cNvPr id="779" name="Shape 779"/>
          <p:cNvSpPr/>
          <p:nvPr/>
        </p:nvSpPr>
        <p:spPr>
          <a:xfrm>
            <a:off x="6267332" y="4171196"/>
            <a:ext cx="1363373" cy="4001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000">
                <a:solidFill>
                  <a:schemeClr val="accent2"/>
                </a:solidFill>
                <a:latin typeface="Arial"/>
                <a:ea typeface="Arial"/>
                <a:cs typeface="Arial"/>
                <a:sym typeface="Arial"/>
              </a:rPr>
              <a:t>Centralized</a:t>
            </a:r>
          </a:p>
        </p:txBody>
      </p:sp>
      <p:sp>
        <p:nvSpPr>
          <p:cNvPr id="780" name="Shape 780"/>
          <p:cNvSpPr/>
          <p:nvPr/>
        </p:nvSpPr>
        <p:spPr>
          <a:xfrm>
            <a:off x="1285858" y="4171196"/>
            <a:ext cx="1805576" cy="4001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000">
                <a:solidFill>
                  <a:schemeClr val="accent2"/>
                </a:solidFill>
                <a:latin typeface="Arial"/>
                <a:ea typeface="Arial"/>
                <a:cs typeface="Arial"/>
                <a:sym typeface="Arial"/>
              </a:rPr>
              <a:t>Tightly Coupled</a:t>
            </a:r>
          </a:p>
        </p:txBody>
      </p:sp>
      <p:sp>
        <p:nvSpPr>
          <p:cNvPr id="781" name="Shape 781"/>
          <p:cNvSpPr/>
          <p:nvPr/>
        </p:nvSpPr>
        <p:spPr>
          <a:xfrm>
            <a:off x="4254042" y="1982348"/>
            <a:ext cx="466793"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accent2"/>
                </a:solidFill>
                <a:latin typeface="Arial"/>
                <a:ea typeface="Arial"/>
                <a:cs typeface="Arial"/>
                <a:sym typeface="Arial"/>
              </a:rPr>
              <a:t>OR</a:t>
            </a:r>
          </a:p>
        </p:txBody>
      </p:sp>
      <p:cxnSp>
        <p:nvCxnSpPr>
          <p:cNvPr id="782" name="Shape 782"/>
          <p:cNvCxnSpPr/>
          <p:nvPr/>
        </p:nvCxnSpPr>
        <p:spPr>
          <a:xfrm flipH="1">
            <a:off x="6225889" y="3173627"/>
            <a:ext cx="1079777" cy="278142"/>
          </a:xfrm>
          <a:prstGeom prst="straightConnector1">
            <a:avLst/>
          </a:prstGeom>
          <a:noFill/>
          <a:ln cap="flat" cmpd="sng" w="25400">
            <a:solidFill>
              <a:srgbClr val="0A6258"/>
            </a:solidFill>
            <a:prstDash val="solid"/>
            <a:round/>
            <a:headEnd len="lg" w="lg" type="triangle"/>
            <a:tailEnd len="lg" w="lg" type="triangle"/>
          </a:ln>
        </p:spPr>
      </p:cxnSp>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787" name="Shape 787"/>
        <p:cNvGrpSpPr/>
        <p:nvPr/>
      </p:nvGrpSpPr>
      <p:grpSpPr>
        <a:xfrm>
          <a:off x="0" y="0"/>
          <a:ext cx="0" cy="0"/>
          <a:chOff x="0" y="0"/>
          <a:chExt cx="0" cy="0"/>
        </a:xfrm>
      </p:grpSpPr>
      <p:sp>
        <p:nvSpPr>
          <p:cNvPr id="788" name="Shape 788"/>
          <p:cNvSpPr txBox="1"/>
          <p:nvPr>
            <p:ph idx="12" type="sldNum"/>
          </p:nvPr>
        </p:nvSpPr>
        <p:spPr>
          <a:xfrm>
            <a:off x="48247" y="4861462"/>
            <a:ext cx="373337" cy="273843"/>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789" name="Shape 789"/>
          <p:cNvSpPr/>
          <p:nvPr/>
        </p:nvSpPr>
        <p:spPr>
          <a:xfrm>
            <a:off x="2561299" y="2503442"/>
            <a:ext cx="2520495" cy="367573"/>
          </a:xfrm>
          <a:prstGeom prst="roundRect">
            <a:avLst>
              <a:gd fmla="val 20000" name="adj"/>
            </a:avLst>
          </a:prstGeom>
          <a:solidFill>
            <a:srgbClr val="006D63"/>
          </a:solidFill>
          <a:ln>
            <a:noFill/>
          </a:ln>
        </p:spPr>
        <p:txBody>
          <a:bodyPr anchorCtr="0" anchor="ctr" bIns="50800" lIns="50800" rIns="50800" tIns="50800">
            <a:noAutofit/>
          </a:bodyPr>
          <a:lstStyle/>
          <a:p>
            <a:pPr indent="0" lvl="0" marL="0" marR="0" rtl="0" algn="ctr">
              <a:spcBef>
                <a:spcPts val="0"/>
              </a:spcBef>
              <a:buSzPct val="25000"/>
              <a:buNone/>
            </a:pPr>
            <a:r>
              <a:rPr lang="en-US" sz="1200">
                <a:solidFill>
                  <a:srgbClr val="FFFFFF"/>
                </a:solidFill>
                <a:latin typeface="Arial"/>
                <a:ea typeface="Arial"/>
                <a:cs typeface="Arial"/>
                <a:sym typeface="Arial"/>
              </a:rPr>
              <a:t>Data Access</a:t>
            </a:r>
          </a:p>
        </p:txBody>
      </p:sp>
      <p:sp>
        <p:nvSpPr>
          <p:cNvPr id="790" name="Shape 790"/>
          <p:cNvSpPr/>
          <p:nvPr/>
        </p:nvSpPr>
        <p:spPr>
          <a:xfrm>
            <a:off x="2538761" y="1837883"/>
            <a:ext cx="1663884" cy="367573"/>
          </a:xfrm>
          <a:prstGeom prst="roundRect">
            <a:avLst>
              <a:gd fmla="val 20000" name="adj"/>
            </a:avLst>
          </a:prstGeom>
          <a:solidFill>
            <a:srgbClr val="E8A433"/>
          </a:solidFill>
          <a:ln>
            <a:noFill/>
          </a:ln>
        </p:spPr>
        <p:txBody>
          <a:bodyPr anchorCtr="0" anchor="ctr" bIns="50800" lIns="50800" rIns="50800" tIns="50800">
            <a:noAutofit/>
          </a:bodyPr>
          <a:lstStyle/>
          <a:p>
            <a:pPr indent="0" lvl="0" marL="0" marR="0" rtl="0" algn="ctr">
              <a:spcBef>
                <a:spcPts val="0"/>
              </a:spcBef>
              <a:buSzPct val="25000"/>
              <a:buNone/>
            </a:pPr>
            <a:r>
              <a:rPr lang="en-US" sz="1200">
                <a:solidFill>
                  <a:srgbClr val="FFFFFF"/>
                </a:solidFill>
                <a:latin typeface="Arial"/>
                <a:ea typeface="Arial"/>
                <a:cs typeface="Arial"/>
                <a:sym typeface="Arial"/>
              </a:rPr>
              <a:t>Service</a:t>
            </a:r>
          </a:p>
        </p:txBody>
      </p:sp>
      <p:sp>
        <p:nvSpPr>
          <p:cNvPr id="791" name="Shape 791"/>
          <p:cNvSpPr/>
          <p:nvPr/>
        </p:nvSpPr>
        <p:spPr>
          <a:xfrm>
            <a:off x="2538761" y="1245611"/>
            <a:ext cx="808660" cy="367573"/>
          </a:xfrm>
          <a:prstGeom prst="roundRect">
            <a:avLst>
              <a:gd fmla="val 20000" name="adj"/>
            </a:avLst>
          </a:prstGeom>
          <a:solidFill>
            <a:srgbClr val="A7A7A7"/>
          </a:solidFill>
          <a:ln>
            <a:noFill/>
          </a:ln>
        </p:spPr>
        <p:txBody>
          <a:bodyPr anchorCtr="0" anchor="ctr" bIns="50800" lIns="50800" rIns="50800" tIns="50800">
            <a:noAutofit/>
          </a:bodyPr>
          <a:lstStyle/>
          <a:p>
            <a:pPr indent="0" lvl="0" marL="0" marR="0" rtl="0" algn="ctr">
              <a:spcBef>
                <a:spcPts val="0"/>
              </a:spcBef>
              <a:buSzPct val="25000"/>
              <a:buNone/>
            </a:pPr>
            <a:r>
              <a:rPr lang="en-US" sz="1200">
                <a:solidFill>
                  <a:srgbClr val="FFFFFF"/>
                </a:solidFill>
                <a:latin typeface="Arial"/>
                <a:ea typeface="Arial"/>
                <a:cs typeface="Arial"/>
                <a:sym typeface="Arial"/>
              </a:rPr>
              <a:t>HTML</a:t>
            </a:r>
          </a:p>
        </p:txBody>
      </p:sp>
      <p:sp>
        <p:nvSpPr>
          <p:cNvPr id="792" name="Shape 792"/>
          <p:cNvSpPr/>
          <p:nvPr/>
        </p:nvSpPr>
        <p:spPr>
          <a:xfrm>
            <a:off x="3347421" y="1245612"/>
            <a:ext cx="808660" cy="367573"/>
          </a:xfrm>
          <a:prstGeom prst="roundRect">
            <a:avLst>
              <a:gd fmla="val 20000" name="adj"/>
            </a:avLst>
          </a:prstGeom>
          <a:solidFill>
            <a:srgbClr val="A7A7A7"/>
          </a:solidFill>
          <a:ln>
            <a:noFill/>
          </a:ln>
        </p:spPr>
        <p:txBody>
          <a:bodyPr anchorCtr="0" anchor="ctr" bIns="50800" lIns="50800" rIns="50800" tIns="50800">
            <a:noAutofit/>
          </a:bodyPr>
          <a:lstStyle/>
          <a:p>
            <a:pPr indent="0" lvl="0" marL="0" marR="0" rtl="0" algn="ctr">
              <a:spcBef>
                <a:spcPts val="0"/>
              </a:spcBef>
              <a:buSzPct val="25000"/>
              <a:buNone/>
            </a:pPr>
            <a:r>
              <a:rPr lang="en-US" sz="1100">
                <a:solidFill>
                  <a:srgbClr val="FFFFFF"/>
                </a:solidFill>
                <a:latin typeface="Arial"/>
                <a:ea typeface="Arial"/>
                <a:cs typeface="Arial"/>
                <a:sym typeface="Arial"/>
              </a:rPr>
              <a:t>JavaScript</a:t>
            </a:r>
          </a:p>
        </p:txBody>
      </p:sp>
      <p:sp>
        <p:nvSpPr>
          <p:cNvPr id="793" name="Shape 793"/>
          <p:cNvSpPr/>
          <p:nvPr/>
        </p:nvSpPr>
        <p:spPr>
          <a:xfrm>
            <a:off x="4492401" y="1245611"/>
            <a:ext cx="808659" cy="367573"/>
          </a:xfrm>
          <a:prstGeom prst="roundRect">
            <a:avLst>
              <a:gd fmla="val 20000" name="adj"/>
            </a:avLst>
          </a:prstGeom>
          <a:solidFill>
            <a:srgbClr val="A7A7A7"/>
          </a:solidFill>
          <a:ln>
            <a:noFill/>
          </a:ln>
        </p:spPr>
        <p:txBody>
          <a:bodyPr anchorCtr="0" anchor="ctr" bIns="50800" lIns="50800" rIns="50800" tIns="50800">
            <a:noAutofit/>
          </a:bodyPr>
          <a:lstStyle/>
          <a:p>
            <a:pPr indent="0" lvl="0" marL="0" marR="0" rtl="0" algn="ctr">
              <a:spcBef>
                <a:spcPts val="0"/>
              </a:spcBef>
              <a:buSzPct val="25000"/>
              <a:buNone/>
            </a:pPr>
            <a:r>
              <a:rPr lang="en-US" sz="1200">
                <a:solidFill>
                  <a:srgbClr val="FFFFFF"/>
                </a:solidFill>
                <a:latin typeface="Arial"/>
                <a:ea typeface="Arial"/>
                <a:cs typeface="Arial"/>
                <a:sym typeface="Arial"/>
              </a:rPr>
              <a:t>MVC</a:t>
            </a:r>
          </a:p>
        </p:txBody>
      </p:sp>
      <p:sp>
        <p:nvSpPr>
          <p:cNvPr id="794" name="Shape 794"/>
          <p:cNvSpPr/>
          <p:nvPr/>
        </p:nvSpPr>
        <p:spPr>
          <a:xfrm>
            <a:off x="4492401" y="1837883"/>
            <a:ext cx="808659" cy="367573"/>
          </a:xfrm>
          <a:prstGeom prst="roundRect">
            <a:avLst>
              <a:gd fmla="val 20000" name="adj"/>
            </a:avLst>
          </a:prstGeom>
          <a:solidFill>
            <a:srgbClr val="E8A433"/>
          </a:solidFill>
          <a:ln>
            <a:noFill/>
          </a:ln>
        </p:spPr>
        <p:txBody>
          <a:bodyPr anchorCtr="0" anchor="ctr" bIns="50800" lIns="50800" rIns="50800" tIns="50800">
            <a:noAutofit/>
          </a:bodyPr>
          <a:lstStyle/>
          <a:p>
            <a:pPr indent="0" lvl="0" marL="0" marR="0" rtl="0" algn="ctr">
              <a:spcBef>
                <a:spcPts val="0"/>
              </a:spcBef>
              <a:buSzPct val="25000"/>
              <a:buNone/>
            </a:pPr>
            <a:r>
              <a:rPr lang="en-US" sz="1200">
                <a:solidFill>
                  <a:srgbClr val="FFFFFF"/>
                </a:solidFill>
                <a:latin typeface="Arial"/>
                <a:ea typeface="Arial"/>
                <a:cs typeface="Arial"/>
                <a:sym typeface="Arial"/>
              </a:rPr>
              <a:t>Service</a:t>
            </a:r>
          </a:p>
        </p:txBody>
      </p:sp>
      <p:cxnSp>
        <p:nvCxnSpPr>
          <p:cNvPr id="795" name="Shape 795"/>
          <p:cNvCxnSpPr/>
          <p:nvPr/>
        </p:nvCxnSpPr>
        <p:spPr>
          <a:xfrm>
            <a:off x="3791132" y="2971275"/>
            <a:ext cx="0" cy="299253"/>
          </a:xfrm>
          <a:prstGeom prst="straightConnector1">
            <a:avLst/>
          </a:prstGeom>
          <a:noFill/>
          <a:ln cap="flat" cmpd="sng" w="25400">
            <a:solidFill>
              <a:srgbClr val="0A6258"/>
            </a:solidFill>
            <a:prstDash val="solid"/>
            <a:round/>
            <a:headEnd len="lg" w="lg" type="triangle"/>
            <a:tailEnd len="lg" w="lg" type="triangle"/>
          </a:ln>
        </p:spPr>
      </p:cxnSp>
      <p:pic>
        <p:nvPicPr>
          <p:cNvPr id="796" name="Shape 796"/>
          <p:cNvPicPr preferRelativeResize="0"/>
          <p:nvPr/>
        </p:nvPicPr>
        <p:blipFill rotWithShape="1">
          <a:blip r:embed="rId3">
            <a:alphaModFix/>
          </a:blip>
          <a:srcRect b="0" l="0" r="0" t="0"/>
          <a:stretch/>
        </p:blipFill>
        <p:spPr>
          <a:xfrm>
            <a:off x="3557962" y="3270528"/>
            <a:ext cx="474025" cy="448897"/>
          </a:xfrm>
          <a:prstGeom prst="rect">
            <a:avLst/>
          </a:prstGeom>
          <a:noFill/>
          <a:ln>
            <a:noFill/>
          </a:ln>
        </p:spPr>
      </p:pic>
      <p:sp>
        <p:nvSpPr>
          <p:cNvPr id="797" name="Shape 797"/>
          <p:cNvSpPr txBox="1"/>
          <p:nvPr/>
        </p:nvSpPr>
        <p:spPr>
          <a:xfrm>
            <a:off x="366712" y="71438"/>
            <a:ext cx="8410576" cy="55410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8774"/>
              </a:buClr>
              <a:buSzPct val="25000"/>
              <a:buFont typeface="Arial"/>
              <a:buNone/>
            </a:pPr>
            <a:r>
              <a:rPr b="0" i="0" lang="en-US" sz="2800" u="none" cap="none" strike="noStrike">
                <a:solidFill>
                  <a:srgbClr val="008774"/>
                </a:solidFill>
                <a:latin typeface="Arial"/>
                <a:ea typeface="Arial"/>
                <a:cs typeface="Arial"/>
                <a:sym typeface="Arial"/>
              </a:rPr>
              <a:t>SOA Architecture</a:t>
            </a:r>
          </a:p>
        </p:txBody>
      </p:sp>
      <p:sp>
        <p:nvSpPr>
          <p:cNvPr id="798" name="Shape 798"/>
          <p:cNvSpPr/>
          <p:nvPr/>
        </p:nvSpPr>
        <p:spPr>
          <a:xfrm rot="5400000">
            <a:off x="5544927" y="1933675"/>
            <a:ext cx="2873679" cy="697822"/>
          </a:xfrm>
          <a:prstGeom prst="roundRect">
            <a:avLst>
              <a:gd fmla="val 20000" name="adj"/>
            </a:avLst>
          </a:prstGeom>
          <a:solidFill>
            <a:srgbClr val="006D63"/>
          </a:solidFill>
          <a:ln>
            <a:noFill/>
          </a:ln>
        </p:spPr>
        <p:txBody>
          <a:bodyPr anchorCtr="0" anchor="ctr" bIns="50800" lIns="50800" rIns="50800" tIns="50800">
            <a:noAutofit/>
          </a:bodyPr>
          <a:lstStyle/>
          <a:p>
            <a:pPr indent="0" lvl="0" marL="0" marR="0" rtl="0" algn="ctr">
              <a:spcBef>
                <a:spcPts val="0"/>
              </a:spcBef>
              <a:buSzPct val="25000"/>
              <a:buNone/>
            </a:pPr>
            <a:r>
              <a:rPr lang="en-US" sz="1800">
                <a:solidFill>
                  <a:srgbClr val="FFFFFF"/>
                </a:solidFill>
                <a:latin typeface="Arial"/>
                <a:ea typeface="Arial"/>
                <a:cs typeface="Arial"/>
                <a:sym typeface="Arial"/>
              </a:rPr>
              <a:t>Enterprise Service Bus</a:t>
            </a:r>
          </a:p>
        </p:txBody>
      </p:sp>
      <p:cxnSp>
        <p:nvCxnSpPr>
          <p:cNvPr id="799" name="Shape 799"/>
          <p:cNvCxnSpPr/>
          <p:nvPr/>
        </p:nvCxnSpPr>
        <p:spPr>
          <a:xfrm rot="10800000">
            <a:off x="2226237" y="1722407"/>
            <a:ext cx="3531124" cy="0"/>
          </a:xfrm>
          <a:prstGeom prst="straightConnector1">
            <a:avLst/>
          </a:prstGeom>
          <a:noFill/>
          <a:ln cap="flat" cmpd="sng" w="25400">
            <a:solidFill>
              <a:schemeClr val="lt1"/>
            </a:solidFill>
            <a:prstDash val="dash"/>
            <a:round/>
            <a:headEnd len="med" w="med" type="none"/>
            <a:tailEnd len="med" w="med" type="none"/>
          </a:ln>
          <a:effectLst>
            <a:outerShdw blurRad="39999" rotWithShape="0" dir="5400000" dist="20000">
              <a:srgbClr val="000000">
                <a:alpha val="37647"/>
              </a:srgbClr>
            </a:outerShdw>
          </a:effectLst>
        </p:spPr>
      </p:cxnSp>
      <p:cxnSp>
        <p:nvCxnSpPr>
          <p:cNvPr id="800" name="Shape 800"/>
          <p:cNvCxnSpPr/>
          <p:nvPr/>
        </p:nvCxnSpPr>
        <p:spPr>
          <a:xfrm rot="10800000">
            <a:off x="2226237" y="2349198"/>
            <a:ext cx="3531124" cy="0"/>
          </a:xfrm>
          <a:prstGeom prst="straightConnector1">
            <a:avLst/>
          </a:prstGeom>
          <a:noFill/>
          <a:ln cap="flat" cmpd="sng" w="25400">
            <a:solidFill>
              <a:schemeClr val="lt1"/>
            </a:solidFill>
            <a:prstDash val="dash"/>
            <a:round/>
            <a:headEnd len="med" w="med" type="none"/>
            <a:tailEnd len="med" w="med" type="none"/>
          </a:ln>
          <a:effectLst>
            <a:outerShdw blurRad="39999" rotWithShape="0" dir="5400000" dist="20000">
              <a:srgbClr val="000000">
                <a:alpha val="37647"/>
              </a:srgbClr>
            </a:outerShdw>
          </a:effectLst>
        </p:spPr>
      </p:cxnSp>
      <p:cxnSp>
        <p:nvCxnSpPr>
          <p:cNvPr id="801" name="Shape 801"/>
          <p:cNvCxnSpPr/>
          <p:nvPr/>
        </p:nvCxnSpPr>
        <p:spPr>
          <a:xfrm rot="10800000">
            <a:off x="3711241" y="831150"/>
            <a:ext cx="0" cy="3123683"/>
          </a:xfrm>
          <a:prstGeom prst="straightConnector1">
            <a:avLst/>
          </a:prstGeom>
          <a:noFill/>
          <a:ln cap="flat" cmpd="sng" w="25400">
            <a:solidFill>
              <a:srgbClr val="FF0000"/>
            </a:solidFill>
            <a:prstDash val="solid"/>
            <a:round/>
            <a:headEnd len="med" w="med" type="none"/>
            <a:tailEnd len="med" w="med" type="none"/>
          </a:ln>
          <a:effectLst>
            <a:outerShdw blurRad="39999" rotWithShape="0" dir="5400000" dist="20000">
              <a:srgbClr val="000000">
                <a:alpha val="37647"/>
              </a:srgbClr>
            </a:outerShdw>
          </a:effectLst>
        </p:spPr>
      </p:cxnSp>
      <p:sp>
        <p:nvSpPr>
          <p:cNvPr id="802" name="Shape 802"/>
          <p:cNvSpPr txBox="1"/>
          <p:nvPr/>
        </p:nvSpPr>
        <p:spPr>
          <a:xfrm>
            <a:off x="3557962" y="440875"/>
            <a:ext cx="1994018"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FFFFFF"/>
                </a:solidFill>
                <a:latin typeface="Arial"/>
                <a:ea typeface="Arial"/>
                <a:cs typeface="Arial"/>
                <a:sym typeface="Arial"/>
              </a:rPr>
              <a:t>Business Change</a:t>
            </a:r>
          </a:p>
        </p:txBody>
      </p:sp>
      <p:pic>
        <p:nvPicPr>
          <p:cNvPr descr="noun_65871_cc.png" id="803" name="Shape 803"/>
          <p:cNvPicPr preferRelativeResize="0"/>
          <p:nvPr/>
        </p:nvPicPr>
        <p:blipFill rotWithShape="1">
          <a:blip r:embed="rId4">
            <a:alphaModFix/>
          </a:blip>
          <a:srcRect b="14153" l="9611" r="6575" t="1389"/>
          <a:stretch/>
        </p:blipFill>
        <p:spPr>
          <a:xfrm>
            <a:off x="6754577" y="3164596"/>
            <a:ext cx="500769" cy="5046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500"/>
                                        <p:tgtEl>
                                          <p:spTgt spid="799"/>
                                        </p:tgtEl>
                                      </p:cBhvr>
                                    </p:animEffect>
                                  </p:childTnLst>
                                </p:cTn>
                              </p:par>
                              <p:par>
                                <p:cTn fill="hold" nodeType="with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500"/>
                                        <p:tgtEl>
                                          <p:spTgt spid="8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500"/>
                                        <p:tgtEl>
                                          <p:spTgt spid="801"/>
                                        </p:tgtEl>
                                      </p:cBhvr>
                                    </p:animEffect>
                                  </p:childTnLst>
                                </p:cTn>
                              </p:par>
                              <p:par>
                                <p:cTn fill="hold" nodeType="with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500"/>
                                        <p:tgtEl>
                                          <p:spTgt spid="8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3"/>
                                        </p:tgtEl>
                                        <p:attrNameLst>
                                          <p:attrName>style.visibility</p:attrName>
                                        </p:attrNameLst>
                                      </p:cBhvr>
                                      <p:to>
                                        <p:strVal val="visible"/>
                                      </p:to>
                                    </p:set>
                                    <p:animEffect filter="fade" transition="in">
                                      <p:cBhvr>
                                        <p:cTn dur="500"/>
                                        <p:tgtEl>
                                          <p:spTgt spid="8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807" name="Shape 807"/>
        <p:cNvGrpSpPr/>
        <p:nvPr/>
      </p:nvGrpSpPr>
      <p:grpSpPr>
        <a:xfrm>
          <a:off x="0" y="0"/>
          <a:ext cx="0" cy="0"/>
          <a:chOff x="0" y="0"/>
          <a:chExt cx="0" cy="0"/>
        </a:xfrm>
      </p:grpSpPr>
      <p:pic>
        <p:nvPicPr>
          <p:cNvPr id="808" name="Shape 808"/>
          <p:cNvPicPr preferRelativeResize="0"/>
          <p:nvPr/>
        </p:nvPicPr>
        <p:blipFill rotWithShape="1">
          <a:blip r:embed="rId3">
            <a:alphaModFix/>
          </a:blip>
          <a:srcRect b="0" l="0" r="0" t="0"/>
          <a:stretch/>
        </p:blipFill>
        <p:spPr>
          <a:xfrm flipH="1" rot="10800000">
            <a:off x="6537021" y="4111615"/>
            <a:ext cx="489084" cy="412665"/>
          </a:xfrm>
          <a:prstGeom prst="rect">
            <a:avLst/>
          </a:prstGeom>
          <a:noFill/>
          <a:ln>
            <a:noFill/>
          </a:ln>
        </p:spPr>
      </p:pic>
      <p:pic>
        <p:nvPicPr>
          <p:cNvPr id="809" name="Shape 809"/>
          <p:cNvPicPr preferRelativeResize="0"/>
          <p:nvPr/>
        </p:nvPicPr>
        <p:blipFill rotWithShape="1">
          <a:blip r:embed="rId3">
            <a:alphaModFix/>
          </a:blip>
          <a:srcRect b="0" l="0" r="0" t="0"/>
          <a:stretch/>
        </p:blipFill>
        <p:spPr>
          <a:xfrm flipH="1" rot="10800000">
            <a:off x="6921460" y="3893586"/>
            <a:ext cx="489084" cy="412665"/>
          </a:xfrm>
          <a:prstGeom prst="rect">
            <a:avLst/>
          </a:prstGeom>
          <a:noFill/>
          <a:ln>
            <a:noFill/>
          </a:ln>
        </p:spPr>
      </p:pic>
      <p:pic>
        <p:nvPicPr>
          <p:cNvPr id="810" name="Shape 810"/>
          <p:cNvPicPr preferRelativeResize="0"/>
          <p:nvPr/>
        </p:nvPicPr>
        <p:blipFill rotWithShape="1">
          <a:blip r:embed="rId3">
            <a:alphaModFix/>
          </a:blip>
          <a:srcRect b="0" l="0" r="0" t="0"/>
          <a:stretch/>
        </p:blipFill>
        <p:spPr>
          <a:xfrm flipH="1" rot="10800000">
            <a:off x="7296052" y="4110367"/>
            <a:ext cx="489084" cy="412665"/>
          </a:xfrm>
          <a:prstGeom prst="rect">
            <a:avLst/>
          </a:prstGeom>
          <a:noFill/>
          <a:ln>
            <a:noFill/>
          </a:ln>
        </p:spPr>
      </p:pic>
      <p:pic>
        <p:nvPicPr>
          <p:cNvPr id="811" name="Shape 811"/>
          <p:cNvPicPr preferRelativeResize="0"/>
          <p:nvPr/>
        </p:nvPicPr>
        <p:blipFill rotWithShape="1">
          <a:blip r:embed="rId4">
            <a:alphaModFix/>
          </a:blip>
          <a:srcRect b="0" l="0" r="0" t="0"/>
          <a:stretch/>
        </p:blipFill>
        <p:spPr>
          <a:xfrm>
            <a:off x="3471169" y="3989180"/>
            <a:ext cx="407887" cy="509857"/>
          </a:xfrm>
          <a:prstGeom prst="rect">
            <a:avLst/>
          </a:prstGeom>
          <a:noFill/>
          <a:ln>
            <a:noFill/>
          </a:ln>
        </p:spPr>
      </p:pic>
      <p:pic>
        <p:nvPicPr>
          <p:cNvPr id="812" name="Shape 812"/>
          <p:cNvPicPr preferRelativeResize="0"/>
          <p:nvPr/>
        </p:nvPicPr>
        <p:blipFill rotWithShape="1">
          <a:blip r:embed="rId5">
            <a:alphaModFix/>
          </a:blip>
          <a:srcRect b="0" l="0" r="0" t="0"/>
          <a:stretch/>
        </p:blipFill>
        <p:spPr>
          <a:xfrm>
            <a:off x="1640231" y="3212363"/>
            <a:ext cx="488751" cy="412384"/>
          </a:xfrm>
          <a:prstGeom prst="rect">
            <a:avLst/>
          </a:prstGeom>
          <a:noFill/>
          <a:ln>
            <a:noFill/>
          </a:ln>
        </p:spPr>
      </p:pic>
      <p:pic>
        <p:nvPicPr>
          <p:cNvPr id="813" name="Shape 813"/>
          <p:cNvPicPr preferRelativeResize="0"/>
          <p:nvPr/>
        </p:nvPicPr>
        <p:blipFill rotWithShape="1">
          <a:blip r:embed="rId6">
            <a:alphaModFix/>
          </a:blip>
          <a:srcRect b="0" l="0" r="0" t="0"/>
          <a:stretch/>
        </p:blipFill>
        <p:spPr>
          <a:xfrm>
            <a:off x="3196888" y="3262441"/>
            <a:ext cx="485615" cy="409738"/>
          </a:xfrm>
          <a:prstGeom prst="rect">
            <a:avLst/>
          </a:prstGeom>
          <a:noFill/>
          <a:ln>
            <a:noFill/>
          </a:ln>
        </p:spPr>
      </p:pic>
      <p:pic>
        <p:nvPicPr>
          <p:cNvPr id="814" name="Shape 814"/>
          <p:cNvPicPr preferRelativeResize="0"/>
          <p:nvPr/>
        </p:nvPicPr>
        <p:blipFill rotWithShape="1">
          <a:blip r:embed="rId7">
            <a:alphaModFix/>
          </a:blip>
          <a:srcRect b="0" l="0" r="0" t="0"/>
          <a:stretch/>
        </p:blipFill>
        <p:spPr>
          <a:xfrm>
            <a:off x="3434548" y="812666"/>
            <a:ext cx="261271" cy="437477"/>
          </a:xfrm>
          <a:prstGeom prst="rect">
            <a:avLst/>
          </a:prstGeom>
          <a:noFill/>
          <a:ln>
            <a:noFill/>
          </a:ln>
        </p:spPr>
      </p:pic>
      <p:pic>
        <p:nvPicPr>
          <p:cNvPr id="815" name="Shape 815"/>
          <p:cNvPicPr preferRelativeResize="0"/>
          <p:nvPr/>
        </p:nvPicPr>
        <p:blipFill rotWithShape="1">
          <a:blip r:embed="rId8">
            <a:alphaModFix/>
          </a:blip>
          <a:srcRect b="0" l="0" r="0" t="0"/>
          <a:stretch/>
        </p:blipFill>
        <p:spPr>
          <a:xfrm>
            <a:off x="4560848" y="808127"/>
            <a:ext cx="589682" cy="446556"/>
          </a:xfrm>
          <a:prstGeom prst="rect">
            <a:avLst/>
          </a:prstGeom>
          <a:noFill/>
          <a:ln>
            <a:noFill/>
          </a:ln>
        </p:spPr>
      </p:pic>
      <p:pic>
        <p:nvPicPr>
          <p:cNvPr id="816" name="Shape 816"/>
          <p:cNvPicPr preferRelativeResize="0"/>
          <p:nvPr/>
        </p:nvPicPr>
        <p:blipFill rotWithShape="1">
          <a:blip r:embed="rId9">
            <a:alphaModFix/>
          </a:blip>
          <a:srcRect b="0" l="0" r="0" t="0"/>
          <a:stretch/>
        </p:blipFill>
        <p:spPr>
          <a:xfrm>
            <a:off x="5773042" y="787862"/>
            <a:ext cx="400766" cy="487084"/>
          </a:xfrm>
          <a:prstGeom prst="rect">
            <a:avLst/>
          </a:prstGeom>
          <a:noFill/>
          <a:ln>
            <a:noFill/>
          </a:ln>
        </p:spPr>
      </p:pic>
      <p:sp>
        <p:nvSpPr>
          <p:cNvPr id="817" name="Shape 817"/>
          <p:cNvSpPr txBox="1"/>
          <p:nvPr>
            <p:ph type="title"/>
          </p:nvPr>
        </p:nvSpPr>
        <p:spPr>
          <a:xfrm>
            <a:off x="366712" y="71438"/>
            <a:ext cx="8410576" cy="554104"/>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chemeClr val="dk2"/>
              </a:buClr>
              <a:buSzPct val="25000"/>
              <a:buFont typeface="Arial"/>
              <a:buNone/>
            </a:pPr>
            <a:r>
              <a:rPr b="0" i="0" lang="en-US" sz="2800" u="none" cap="none" strike="noStrike">
                <a:solidFill>
                  <a:srgbClr val="008774"/>
                </a:solidFill>
                <a:latin typeface="Arial"/>
                <a:ea typeface="Arial"/>
                <a:cs typeface="Arial"/>
                <a:sym typeface="Arial"/>
              </a:rPr>
              <a:t>Microservice Architecture</a:t>
            </a:r>
          </a:p>
        </p:txBody>
      </p:sp>
      <p:sp>
        <p:nvSpPr>
          <p:cNvPr id="818" name="Shape 818"/>
          <p:cNvSpPr txBox="1"/>
          <p:nvPr>
            <p:ph idx="12" type="sldNum"/>
          </p:nvPr>
        </p:nvSpPr>
        <p:spPr>
          <a:xfrm>
            <a:off x="8610600" y="5021262"/>
            <a:ext cx="533399" cy="1270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800">
                <a:solidFill>
                  <a:srgbClr val="808080"/>
                </a:solidFill>
                <a:latin typeface="Arial"/>
                <a:ea typeface="Arial"/>
                <a:cs typeface="Arial"/>
                <a:sym typeface="Arial"/>
              </a:rPr>
              <a:t>‹#›</a:t>
            </a:fld>
          </a:p>
        </p:txBody>
      </p:sp>
      <p:sp>
        <p:nvSpPr>
          <p:cNvPr id="819" name="Shape 819"/>
          <p:cNvSpPr/>
          <p:nvPr/>
        </p:nvSpPr>
        <p:spPr>
          <a:xfrm>
            <a:off x="5102396" y="3379735"/>
            <a:ext cx="719373" cy="650530"/>
          </a:xfrm>
          <a:prstGeom prst="roundRect">
            <a:avLst>
              <a:gd fmla="val 7731" name="adj"/>
            </a:avLst>
          </a:prstGeom>
          <a:solidFill>
            <a:srgbClr val="E59A2D"/>
          </a:solidFill>
          <a:ln>
            <a:noFill/>
          </a:ln>
        </p:spPr>
        <p:txBody>
          <a:bodyPr anchorCtr="0" anchor="ctr" bIns="0" lIns="0" rIns="0" tIns="0">
            <a:noAutofit/>
          </a:bodyPr>
          <a:lstStyle/>
          <a:p>
            <a:pPr indent="0" lvl="0" marL="0" marR="0" rtl="0" algn="ctr">
              <a:spcBef>
                <a:spcPts val="0"/>
              </a:spcBef>
              <a:buNone/>
            </a:pPr>
            <a:r>
              <a:t/>
            </a:r>
            <a:endParaRPr sz="1800">
              <a:solidFill>
                <a:srgbClr val="7F7F7F"/>
              </a:solidFill>
              <a:latin typeface="Arial"/>
              <a:ea typeface="Arial"/>
              <a:cs typeface="Arial"/>
              <a:sym typeface="Arial"/>
            </a:endParaRPr>
          </a:p>
        </p:txBody>
      </p:sp>
      <p:sp>
        <p:nvSpPr>
          <p:cNvPr id="820" name="Shape 820"/>
          <p:cNvSpPr/>
          <p:nvPr/>
        </p:nvSpPr>
        <p:spPr>
          <a:xfrm flipH="1">
            <a:off x="4583941" y="1966638"/>
            <a:ext cx="1721493" cy="388405"/>
          </a:xfrm>
          <a:prstGeom prst="roundRect">
            <a:avLst>
              <a:gd fmla="val 13079" name="adj"/>
            </a:avLst>
          </a:prstGeom>
          <a:solidFill>
            <a:srgbClr val="E59A2D"/>
          </a:solidFill>
          <a:ln>
            <a:noFill/>
          </a:ln>
        </p:spPr>
        <p:txBody>
          <a:bodyPr anchorCtr="0" anchor="ctr" bIns="0" lIns="0" rIns="0" tIns="0">
            <a:noAutofit/>
          </a:bodyPr>
          <a:lstStyle/>
          <a:p>
            <a:pPr indent="0" lvl="0" marL="0" marR="0" rtl="0" algn="ctr">
              <a:spcBef>
                <a:spcPts val="0"/>
              </a:spcBef>
              <a:buNone/>
            </a:pPr>
            <a:r>
              <a:t/>
            </a:r>
            <a:endParaRPr sz="1800">
              <a:solidFill>
                <a:srgbClr val="7F7F7F"/>
              </a:solidFill>
              <a:latin typeface="Arial"/>
              <a:ea typeface="Arial"/>
              <a:cs typeface="Arial"/>
              <a:sym typeface="Arial"/>
            </a:endParaRPr>
          </a:p>
        </p:txBody>
      </p:sp>
      <p:cxnSp>
        <p:nvCxnSpPr>
          <p:cNvPr id="821" name="Shape 821"/>
          <p:cNvCxnSpPr/>
          <p:nvPr/>
        </p:nvCxnSpPr>
        <p:spPr>
          <a:xfrm rot="5400000">
            <a:off x="1662731" y="2789376"/>
            <a:ext cx="696548" cy="0"/>
          </a:xfrm>
          <a:prstGeom prst="straightConnector1">
            <a:avLst/>
          </a:prstGeom>
          <a:noFill/>
          <a:ln cap="flat" cmpd="sng" w="25400">
            <a:solidFill>
              <a:srgbClr val="0A6258"/>
            </a:solidFill>
            <a:prstDash val="solid"/>
            <a:round/>
            <a:headEnd len="lg" w="lg" type="triangle"/>
            <a:tailEnd len="lg" w="lg" type="triangle"/>
          </a:ln>
        </p:spPr>
      </p:cxnSp>
      <p:cxnSp>
        <p:nvCxnSpPr>
          <p:cNvPr id="822" name="Shape 822"/>
          <p:cNvCxnSpPr/>
          <p:nvPr/>
        </p:nvCxnSpPr>
        <p:spPr>
          <a:xfrm rot="5400000">
            <a:off x="5045349" y="2857831"/>
            <a:ext cx="833467" cy="0"/>
          </a:xfrm>
          <a:prstGeom prst="straightConnector1">
            <a:avLst/>
          </a:prstGeom>
          <a:noFill/>
          <a:ln cap="flat" cmpd="sng" w="25400">
            <a:solidFill>
              <a:srgbClr val="0A6258"/>
            </a:solidFill>
            <a:prstDash val="solid"/>
            <a:round/>
            <a:headEnd len="lg" w="lg" type="triangle"/>
            <a:tailEnd len="lg" w="lg" type="triangle"/>
          </a:ln>
        </p:spPr>
      </p:cxnSp>
      <p:cxnSp>
        <p:nvCxnSpPr>
          <p:cNvPr id="823" name="Shape 823"/>
          <p:cNvCxnSpPr/>
          <p:nvPr/>
        </p:nvCxnSpPr>
        <p:spPr>
          <a:xfrm flipH="1" rot="10800000">
            <a:off x="5911233" y="2986601"/>
            <a:ext cx="954524" cy="638144"/>
          </a:xfrm>
          <a:prstGeom prst="straightConnector1">
            <a:avLst/>
          </a:prstGeom>
          <a:noFill/>
          <a:ln cap="flat" cmpd="sng" w="25400">
            <a:solidFill>
              <a:srgbClr val="0A6258"/>
            </a:solidFill>
            <a:prstDash val="solid"/>
            <a:round/>
            <a:headEnd len="lg" w="lg" type="triangle"/>
            <a:tailEnd len="lg" w="lg" type="triangle"/>
          </a:ln>
        </p:spPr>
      </p:cxnSp>
      <p:cxnSp>
        <p:nvCxnSpPr>
          <p:cNvPr id="824" name="Shape 824"/>
          <p:cNvCxnSpPr/>
          <p:nvPr/>
        </p:nvCxnSpPr>
        <p:spPr>
          <a:xfrm>
            <a:off x="5911235" y="3788971"/>
            <a:ext cx="661442" cy="378374"/>
          </a:xfrm>
          <a:prstGeom prst="straightConnector1">
            <a:avLst/>
          </a:prstGeom>
          <a:noFill/>
          <a:ln cap="flat" cmpd="sng" w="25400">
            <a:solidFill>
              <a:srgbClr val="0A6258"/>
            </a:solidFill>
            <a:prstDash val="solid"/>
            <a:round/>
            <a:headEnd len="lg" w="lg" type="triangle"/>
            <a:tailEnd len="lg" w="lg" type="triangle"/>
          </a:ln>
        </p:spPr>
      </p:cxnSp>
      <p:sp>
        <p:nvSpPr>
          <p:cNvPr id="825" name="Shape 825"/>
          <p:cNvSpPr/>
          <p:nvPr/>
        </p:nvSpPr>
        <p:spPr>
          <a:xfrm rot="5400000">
            <a:off x="7118370" y="3492064"/>
            <a:ext cx="282129" cy="338554"/>
          </a:xfrm>
          <a:prstGeom prst="rect">
            <a:avLst/>
          </a:prstGeom>
          <a:noFill/>
          <a:ln>
            <a:noFill/>
          </a:ln>
        </p:spPr>
        <p:txBody>
          <a:bodyPr anchorCtr="0" anchor="t" bIns="0" lIns="0" rIns="0" tIns="0">
            <a:noAutofit/>
          </a:bodyPr>
          <a:lstStyle/>
          <a:p>
            <a:pPr indent="0" lvl="0" marL="0" marR="0" rtl="0" algn="l">
              <a:spcBef>
                <a:spcPts val="0"/>
              </a:spcBef>
              <a:buSzPct val="25000"/>
              <a:buNone/>
            </a:pPr>
            <a:r>
              <a:rPr lang="en-US" sz="2200">
                <a:solidFill>
                  <a:srgbClr val="7F7F7F"/>
                </a:solidFill>
                <a:latin typeface="Arial"/>
                <a:ea typeface="Arial"/>
                <a:cs typeface="Arial"/>
                <a:sym typeface="Arial"/>
              </a:rPr>
              <a:t>…</a:t>
            </a:r>
          </a:p>
        </p:txBody>
      </p:sp>
      <p:grpSp>
        <p:nvGrpSpPr>
          <p:cNvPr id="826" name="Shape 826"/>
          <p:cNvGrpSpPr/>
          <p:nvPr/>
        </p:nvGrpSpPr>
        <p:grpSpPr>
          <a:xfrm>
            <a:off x="1679648" y="853766"/>
            <a:ext cx="710666" cy="355279"/>
            <a:chOff x="0" y="0"/>
            <a:chExt cx="710664" cy="355278"/>
          </a:xfrm>
        </p:grpSpPr>
        <p:sp>
          <p:nvSpPr>
            <p:cNvPr id="827" name="Shape 827"/>
            <p:cNvSpPr/>
            <p:nvPr/>
          </p:nvSpPr>
          <p:spPr>
            <a:xfrm>
              <a:off x="0" y="0"/>
              <a:ext cx="710664" cy="355278"/>
            </a:xfrm>
            <a:prstGeom prst="roundRect">
              <a:avLst>
                <a:gd fmla="val 6249" name="adj"/>
              </a:avLst>
            </a:prstGeom>
            <a:solidFill>
              <a:srgbClr val="FFFFFF"/>
            </a:solidFill>
            <a:ln cap="flat" cmpd="sng" w="25400">
              <a:solidFill>
                <a:srgbClr val="33928A"/>
              </a:solidFill>
              <a:prstDash val="solid"/>
              <a:round/>
              <a:headEnd len="med" w="med" type="none"/>
              <a:tailEnd len="med" w="med" type="none"/>
            </a:ln>
          </p:spPr>
          <p:txBody>
            <a:bodyPr anchorCtr="0" anchor="ctr" bIns="0" lIns="0" rIns="0" tIns="0">
              <a:noAutofit/>
            </a:bodyPr>
            <a:lstStyle/>
            <a:p>
              <a:pPr indent="0" lvl="0" marL="0" marR="0" rtl="0" algn="l">
                <a:spcBef>
                  <a:spcPts val="0"/>
                </a:spcBef>
                <a:buNone/>
              </a:pPr>
              <a:r>
                <a:t/>
              </a:r>
              <a:endParaRPr sz="1800">
                <a:solidFill>
                  <a:srgbClr val="7F7F7F"/>
                </a:solidFill>
                <a:latin typeface="Arial"/>
                <a:ea typeface="Arial"/>
                <a:cs typeface="Arial"/>
                <a:sym typeface="Arial"/>
              </a:endParaRPr>
            </a:p>
          </p:txBody>
        </p:sp>
        <p:grpSp>
          <p:nvGrpSpPr>
            <p:cNvPr id="828" name="Shape 828"/>
            <p:cNvGrpSpPr/>
            <p:nvPr/>
          </p:nvGrpSpPr>
          <p:grpSpPr>
            <a:xfrm>
              <a:off x="14322" y="16652"/>
              <a:ext cx="682020" cy="321975"/>
              <a:chOff x="0" y="0"/>
              <a:chExt cx="682020" cy="321974"/>
            </a:xfrm>
          </p:grpSpPr>
          <p:sp>
            <p:nvSpPr>
              <p:cNvPr id="829" name="Shape 829"/>
              <p:cNvSpPr/>
              <p:nvPr/>
            </p:nvSpPr>
            <p:spPr>
              <a:xfrm>
                <a:off x="0" y="222811"/>
                <a:ext cx="679969" cy="99162"/>
              </a:xfrm>
              <a:prstGeom prst="roundRect">
                <a:avLst>
                  <a:gd fmla="val 20000" name="adj"/>
                </a:avLst>
              </a:prstGeom>
              <a:solidFill>
                <a:srgbClr val="006D63"/>
              </a:solidFill>
              <a:ln>
                <a:noFill/>
              </a:ln>
            </p:spPr>
            <p:txBody>
              <a:bodyPr anchorCtr="0" anchor="ctr" bIns="50800" lIns="50800" rIns="50800" tIns="50800">
                <a:noAutofit/>
              </a:bodyPr>
              <a:lstStyle/>
              <a:p>
                <a:pPr indent="0" lvl="0" marL="0" marR="0" rtl="0" algn="ctr">
                  <a:spcBef>
                    <a:spcPts val="0"/>
                  </a:spcBef>
                  <a:buNone/>
                </a:pPr>
                <a:r>
                  <a:t/>
                </a:r>
                <a:endParaRPr sz="1800">
                  <a:solidFill>
                    <a:srgbClr val="7F7F7F"/>
                  </a:solidFill>
                  <a:latin typeface="Arial"/>
                  <a:ea typeface="Arial"/>
                  <a:cs typeface="Arial"/>
                  <a:sym typeface="Arial"/>
                </a:endParaRPr>
              </a:p>
            </p:txBody>
          </p:sp>
          <p:sp>
            <p:nvSpPr>
              <p:cNvPr id="830" name="Shape 830"/>
              <p:cNvSpPr/>
              <p:nvPr/>
            </p:nvSpPr>
            <p:spPr>
              <a:xfrm>
                <a:off x="910" y="110198"/>
                <a:ext cx="448877" cy="99162"/>
              </a:xfrm>
              <a:prstGeom prst="roundRect">
                <a:avLst>
                  <a:gd fmla="val 20000" name="adj"/>
                </a:avLst>
              </a:prstGeom>
              <a:solidFill>
                <a:srgbClr val="E8A433"/>
              </a:solidFill>
              <a:ln>
                <a:noFill/>
              </a:ln>
            </p:spPr>
            <p:txBody>
              <a:bodyPr anchorCtr="0" anchor="ctr" bIns="50800" lIns="50800" rIns="50800" tIns="50800">
                <a:noAutofit/>
              </a:bodyPr>
              <a:lstStyle/>
              <a:p>
                <a:pPr indent="0" lvl="0" marL="0" marR="0" rtl="0" algn="ctr">
                  <a:spcBef>
                    <a:spcPts val="0"/>
                  </a:spcBef>
                  <a:buNone/>
                </a:pPr>
                <a:r>
                  <a:t/>
                </a:r>
                <a:endParaRPr sz="1800">
                  <a:solidFill>
                    <a:srgbClr val="7F7F7F"/>
                  </a:solidFill>
                  <a:latin typeface="Arial"/>
                  <a:ea typeface="Arial"/>
                  <a:cs typeface="Arial"/>
                  <a:sym typeface="Arial"/>
                </a:endParaRPr>
              </a:p>
            </p:txBody>
          </p:sp>
          <p:sp>
            <p:nvSpPr>
              <p:cNvPr id="831" name="Shape 831"/>
              <p:cNvSpPr/>
              <p:nvPr/>
            </p:nvSpPr>
            <p:spPr>
              <a:xfrm>
                <a:off x="5638" y="0"/>
                <a:ext cx="218157" cy="99162"/>
              </a:xfrm>
              <a:prstGeom prst="roundRect">
                <a:avLst>
                  <a:gd fmla="val 20000" name="adj"/>
                </a:avLst>
              </a:prstGeom>
              <a:solidFill>
                <a:srgbClr val="A7A7A7"/>
              </a:solidFill>
              <a:ln>
                <a:noFill/>
              </a:ln>
            </p:spPr>
            <p:txBody>
              <a:bodyPr anchorCtr="0" anchor="ctr" bIns="50800" lIns="50800" rIns="50800" tIns="50800">
                <a:noAutofit/>
              </a:bodyPr>
              <a:lstStyle/>
              <a:p>
                <a:pPr indent="0" lvl="0" marL="0" marR="0" rtl="0" algn="ctr">
                  <a:spcBef>
                    <a:spcPts val="0"/>
                  </a:spcBef>
                  <a:buNone/>
                </a:pPr>
                <a:r>
                  <a:t/>
                </a:r>
                <a:endParaRPr sz="1800">
                  <a:solidFill>
                    <a:srgbClr val="7F7F7F"/>
                  </a:solidFill>
                  <a:latin typeface="Arial"/>
                  <a:ea typeface="Arial"/>
                  <a:cs typeface="Arial"/>
                  <a:sym typeface="Arial"/>
                </a:endParaRPr>
              </a:p>
            </p:txBody>
          </p:sp>
          <p:sp>
            <p:nvSpPr>
              <p:cNvPr id="832" name="Shape 832"/>
              <p:cNvSpPr/>
              <p:nvPr/>
            </p:nvSpPr>
            <p:spPr>
              <a:xfrm>
                <a:off x="234750" y="0"/>
                <a:ext cx="218158" cy="99162"/>
              </a:xfrm>
              <a:prstGeom prst="roundRect">
                <a:avLst>
                  <a:gd fmla="val 20000" name="adj"/>
                </a:avLst>
              </a:prstGeom>
              <a:solidFill>
                <a:srgbClr val="A7A7A7"/>
              </a:solidFill>
              <a:ln>
                <a:noFill/>
              </a:ln>
            </p:spPr>
            <p:txBody>
              <a:bodyPr anchorCtr="0" anchor="ctr" bIns="50800" lIns="50800" rIns="50800" tIns="50800">
                <a:noAutofit/>
              </a:bodyPr>
              <a:lstStyle/>
              <a:p>
                <a:pPr indent="0" lvl="0" marL="0" marR="0" rtl="0" algn="ctr">
                  <a:spcBef>
                    <a:spcPts val="0"/>
                  </a:spcBef>
                  <a:buNone/>
                </a:pPr>
                <a:r>
                  <a:t/>
                </a:r>
                <a:endParaRPr sz="1800">
                  <a:solidFill>
                    <a:srgbClr val="7F7F7F"/>
                  </a:solidFill>
                  <a:latin typeface="Arial"/>
                  <a:ea typeface="Arial"/>
                  <a:cs typeface="Arial"/>
                  <a:sym typeface="Arial"/>
                </a:endParaRPr>
              </a:p>
            </p:txBody>
          </p:sp>
          <p:sp>
            <p:nvSpPr>
              <p:cNvPr id="833" name="Shape 833"/>
              <p:cNvSpPr/>
              <p:nvPr/>
            </p:nvSpPr>
            <p:spPr>
              <a:xfrm>
                <a:off x="463862" y="1431"/>
                <a:ext cx="218158" cy="99164"/>
              </a:xfrm>
              <a:prstGeom prst="roundRect">
                <a:avLst>
                  <a:gd fmla="val 20000" name="adj"/>
                </a:avLst>
              </a:prstGeom>
              <a:solidFill>
                <a:srgbClr val="A7A7A7"/>
              </a:solidFill>
              <a:ln>
                <a:noFill/>
              </a:ln>
            </p:spPr>
            <p:txBody>
              <a:bodyPr anchorCtr="0" anchor="ctr" bIns="50800" lIns="50800" rIns="50800" tIns="50800">
                <a:noAutofit/>
              </a:bodyPr>
              <a:lstStyle/>
              <a:p>
                <a:pPr indent="0" lvl="0" marL="0" marR="0" rtl="0" algn="ctr">
                  <a:spcBef>
                    <a:spcPts val="0"/>
                  </a:spcBef>
                  <a:buNone/>
                </a:pPr>
                <a:r>
                  <a:t/>
                </a:r>
                <a:endParaRPr sz="1800">
                  <a:solidFill>
                    <a:srgbClr val="7F7F7F"/>
                  </a:solidFill>
                  <a:latin typeface="Arial"/>
                  <a:ea typeface="Arial"/>
                  <a:cs typeface="Arial"/>
                  <a:sym typeface="Arial"/>
                </a:endParaRPr>
              </a:p>
            </p:txBody>
          </p:sp>
          <p:sp>
            <p:nvSpPr>
              <p:cNvPr id="834" name="Shape 834"/>
              <p:cNvSpPr/>
              <p:nvPr/>
            </p:nvSpPr>
            <p:spPr>
              <a:xfrm>
                <a:off x="463862" y="110198"/>
                <a:ext cx="218158" cy="99162"/>
              </a:xfrm>
              <a:prstGeom prst="roundRect">
                <a:avLst>
                  <a:gd fmla="val 20000" name="adj"/>
                </a:avLst>
              </a:prstGeom>
              <a:solidFill>
                <a:srgbClr val="E8A433"/>
              </a:solidFill>
              <a:ln>
                <a:noFill/>
              </a:ln>
            </p:spPr>
            <p:txBody>
              <a:bodyPr anchorCtr="0" anchor="ctr" bIns="50800" lIns="50800" rIns="50800" tIns="50800">
                <a:noAutofit/>
              </a:bodyPr>
              <a:lstStyle/>
              <a:p>
                <a:pPr indent="0" lvl="0" marL="0" marR="0" rtl="0" algn="ctr">
                  <a:spcBef>
                    <a:spcPts val="0"/>
                  </a:spcBef>
                  <a:buNone/>
                </a:pPr>
                <a:r>
                  <a:t/>
                </a:r>
                <a:endParaRPr sz="1800">
                  <a:solidFill>
                    <a:srgbClr val="7F7F7F"/>
                  </a:solidFill>
                  <a:latin typeface="Arial"/>
                  <a:ea typeface="Arial"/>
                  <a:cs typeface="Arial"/>
                  <a:sym typeface="Arial"/>
                </a:endParaRPr>
              </a:p>
            </p:txBody>
          </p:sp>
        </p:grpSp>
      </p:grpSp>
      <p:cxnSp>
        <p:nvCxnSpPr>
          <p:cNvPr id="835" name="Shape 835"/>
          <p:cNvCxnSpPr/>
          <p:nvPr/>
        </p:nvCxnSpPr>
        <p:spPr>
          <a:xfrm>
            <a:off x="7792439" y="3075663"/>
            <a:ext cx="365398" cy="365399"/>
          </a:xfrm>
          <a:prstGeom prst="straightConnector1">
            <a:avLst/>
          </a:prstGeom>
          <a:noFill/>
          <a:ln cap="flat" cmpd="sng" w="25400">
            <a:solidFill>
              <a:srgbClr val="0A6258"/>
            </a:solidFill>
            <a:prstDash val="solid"/>
            <a:round/>
            <a:headEnd len="lg" w="lg" type="triangle"/>
            <a:tailEnd len="lg" w="lg" type="triangle"/>
          </a:ln>
        </p:spPr>
      </p:cxnSp>
      <p:cxnSp>
        <p:nvCxnSpPr>
          <p:cNvPr id="836" name="Shape 836"/>
          <p:cNvCxnSpPr/>
          <p:nvPr/>
        </p:nvCxnSpPr>
        <p:spPr>
          <a:xfrm flipH="1" rot="10800000">
            <a:off x="7792439" y="3853376"/>
            <a:ext cx="365398" cy="365398"/>
          </a:xfrm>
          <a:prstGeom prst="straightConnector1">
            <a:avLst/>
          </a:prstGeom>
          <a:noFill/>
          <a:ln cap="flat" cmpd="sng" w="25400">
            <a:solidFill>
              <a:srgbClr val="0A6258"/>
            </a:solidFill>
            <a:prstDash val="solid"/>
            <a:round/>
            <a:headEnd len="lg" w="lg" type="triangle"/>
            <a:tailEnd len="lg" w="lg" type="triangle"/>
          </a:ln>
        </p:spPr>
      </p:cxnSp>
      <p:sp>
        <p:nvSpPr>
          <p:cNvPr id="837" name="Shape 837"/>
          <p:cNvSpPr/>
          <p:nvPr/>
        </p:nvSpPr>
        <p:spPr>
          <a:xfrm>
            <a:off x="1464580" y="2645515"/>
            <a:ext cx="442008" cy="215443"/>
          </a:xfrm>
          <a:prstGeom prst="rect">
            <a:avLst/>
          </a:prstGeom>
          <a:noFill/>
          <a:ln>
            <a:noFill/>
          </a:ln>
        </p:spPr>
        <p:txBody>
          <a:bodyPr anchorCtr="0" anchor="t" bIns="0" lIns="0" rIns="0" tIns="0">
            <a:noAutofit/>
          </a:bodyPr>
          <a:lstStyle/>
          <a:p>
            <a:pPr indent="0" lvl="0" marL="0" marR="0" rtl="0" algn="l">
              <a:spcBef>
                <a:spcPts val="0"/>
              </a:spcBef>
              <a:buSzPct val="25000"/>
              <a:buNone/>
            </a:pPr>
            <a:r>
              <a:rPr lang="en-US" sz="1400">
                <a:solidFill>
                  <a:srgbClr val="7F7F7F"/>
                </a:solidFill>
                <a:latin typeface="Arial"/>
                <a:ea typeface="Arial"/>
                <a:cs typeface="Arial"/>
                <a:sym typeface="Arial"/>
              </a:rPr>
              <a:t>HTTP</a:t>
            </a:r>
          </a:p>
        </p:txBody>
      </p:sp>
      <p:sp>
        <p:nvSpPr>
          <p:cNvPr id="838" name="Shape 838"/>
          <p:cNvSpPr/>
          <p:nvPr/>
        </p:nvSpPr>
        <p:spPr>
          <a:xfrm>
            <a:off x="5538185" y="2750108"/>
            <a:ext cx="548479" cy="215443"/>
          </a:xfrm>
          <a:prstGeom prst="rect">
            <a:avLst/>
          </a:prstGeom>
          <a:noFill/>
          <a:ln>
            <a:noFill/>
          </a:ln>
        </p:spPr>
        <p:txBody>
          <a:bodyPr anchorCtr="0" anchor="t" bIns="0" lIns="0" rIns="0" tIns="0">
            <a:noAutofit/>
          </a:bodyPr>
          <a:lstStyle/>
          <a:p>
            <a:pPr indent="0" lvl="0" marL="0" marR="0" rtl="0" algn="l">
              <a:spcBef>
                <a:spcPts val="0"/>
              </a:spcBef>
              <a:buSzPct val="25000"/>
              <a:buNone/>
            </a:pPr>
            <a:r>
              <a:rPr lang="en-US" sz="1400">
                <a:solidFill>
                  <a:srgbClr val="7F7F7F"/>
                </a:solidFill>
                <a:latin typeface="Arial"/>
                <a:ea typeface="Arial"/>
                <a:cs typeface="Arial"/>
                <a:sym typeface="Arial"/>
              </a:rPr>
              <a:t>AMQP</a:t>
            </a:r>
          </a:p>
        </p:txBody>
      </p:sp>
      <p:sp>
        <p:nvSpPr>
          <p:cNvPr id="839" name="Shape 839"/>
          <p:cNvSpPr/>
          <p:nvPr/>
        </p:nvSpPr>
        <p:spPr>
          <a:xfrm>
            <a:off x="6060694" y="3573528"/>
            <a:ext cx="548479" cy="215443"/>
          </a:xfrm>
          <a:prstGeom prst="rect">
            <a:avLst/>
          </a:prstGeom>
          <a:noFill/>
          <a:ln>
            <a:noFill/>
          </a:ln>
        </p:spPr>
        <p:txBody>
          <a:bodyPr anchorCtr="0" anchor="t" bIns="0" lIns="0" rIns="0" tIns="0">
            <a:noAutofit/>
          </a:bodyPr>
          <a:lstStyle/>
          <a:p>
            <a:pPr indent="0" lvl="0" marL="0" marR="0" rtl="0" algn="l">
              <a:spcBef>
                <a:spcPts val="0"/>
              </a:spcBef>
              <a:buSzPct val="25000"/>
              <a:buNone/>
            </a:pPr>
            <a:r>
              <a:rPr lang="en-US" sz="1400">
                <a:solidFill>
                  <a:srgbClr val="7F7F7F"/>
                </a:solidFill>
                <a:latin typeface="Arial"/>
                <a:ea typeface="Arial"/>
                <a:cs typeface="Arial"/>
                <a:sym typeface="Arial"/>
              </a:rPr>
              <a:t>AMQP</a:t>
            </a:r>
          </a:p>
        </p:txBody>
      </p:sp>
      <p:sp>
        <p:nvSpPr>
          <p:cNvPr id="840" name="Shape 840"/>
          <p:cNvSpPr/>
          <p:nvPr/>
        </p:nvSpPr>
        <p:spPr>
          <a:xfrm>
            <a:off x="876298" y="3979357"/>
            <a:ext cx="820646" cy="430886"/>
          </a:xfrm>
          <a:prstGeom prst="rect">
            <a:avLst/>
          </a:prstGeom>
          <a:noFill/>
          <a:ln>
            <a:noFill/>
          </a:ln>
        </p:spPr>
        <p:txBody>
          <a:bodyPr anchorCtr="0" anchor="t" bIns="0" lIns="0" rIns="0" tIns="0">
            <a:noAutofit/>
          </a:bodyPr>
          <a:lstStyle/>
          <a:p>
            <a:pPr indent="0" lvl="0" marL="0" marR="0" rtl="0" algn="l">
              <a:spcBef>
                <a:spcPts val="0"/>
              </a:spcBef>
              <a:buSzPct val="25000"/>
              <a:buNone/>
            </a:pPr>
            <a:r>
              <a:rPr lang="en-US" sz="1400">
                <a:solidFill>
                  <a:srgbClr val="7F7F7F"/>
                </a:solidFill>
                <a:latin typeface="Arial"/>
                <a:ea typeface="Arial"/>
                <a:cs typeface="Arial"/>
                <a:sym typeface="Arial"/>
              </a:rPr>
              <a:t>Relational</a:t>
            </a:r>
          </a:p>
          <a:p>
            <a:pPr indent="0" lvl="0" marL="0" marR="0" rtl="0" algn="l">
              <a:spcBef>
                <a:spcPts val="0"/>
              </a:spcBef>
              <a:buSzPct val="25000"/>
              <a:buNone/>
            </a:pPr>
            <a:r>
              <a:rPr lang="en-US" sz="1400">
                <a:solidFill>
                  <a:srgbClr val="7F7F7F"/>
                </a:solidFill>
                <a:latin typeface="Arial"/>
                <a:ea typeface="Arial"/>
                <a:cs typeface="Arial"/>
                <a:sym typeface="Arial"/>
              </a:rPr>
              <a:t>DB</a:t>
            </a:r>
          </a:p>
        </p:txBody>
      </p:sp>
      <p:sp>
        <p:nvSpPr>
          <p:cNvPr id="841" name="Shape 841"/>
          <p:cNvSpPr/>
          <p:nvPr/>
        </p:nvSpPr>
        <p:spPr>
          <a:xfrm>
            <a:off x="2560932" y="3979357"/>
            <a:ext cx="846504" cy="430886"/>
          </a:xfrm>
          <a:prstGeom prst="rect">
            <a:avLst/>
          </a:prstGeom>
          <a:noFill/>
          <a:ln>
            <a:noFill/>
          </a:ln>
        </p:spPr>
        <p:txBody>
          <a:bodyPr anchorCtr="0" anchor="t" bIns="0" lIns="0" rIns="0" tIns="0">
            <a:noAutofit/>
          </a:bodyPr>
          <a:lstStyle/>
          <a:p>
            <a:pPr indent="0" lvl="0" marL="0" marR="0" rtl="0" algn="l">
              <a:spcBef>
                <a:spcPts val="0"/>
              </a:spcBef>
              <a:buSzPct val="25000"/>
              <a:buNone/>
            </a:pPr>
            <a:r>
              <a:rPr lang="en-US" sz="1400">
                <a:solidFill>
                  <a:srgbClr val="7F7F7F"/>
                </a:solidFill>
                <a:latin typeface="Arial"/>
                <a:ea typeface="Arial"/>
                <a:cs typeface="Arial"/>
                <a:sym typeface="Arial"/>
              </a:rPr>
              <a:t>Key/Value</a:t>
            </a:r>
          </a:p>
          <a:p>
            <a:pPr indent="0" lvl="0" marL="0" marR="0" rtl="0" algn="l">
              <a:spcBef>
                <a:spcPts val="0"/>
              </a:spcBef>
              <a:buSzPct val="25000"/>
              <a:buNone/>
            </a:pPr>
            <a:r>
              <a:rPr lang="en-US" sz="1400">
                <a:solidFill>
                  <a:srgbClr val="7F7F7F"/>
                </a:solidFill>
                <a:latin typeface="Arial"/>
                <a:ea typeface="Arial"/>
                <a:cs typeface="Arial"/>
                <a:sym typeface="Arial"/>
              </a:rPr>
              <a:t>Store</a:t>
            </a:r>
          </a:p>
        </p:txBody>
      </p:sp>
      <p:sp>
        <p:nvSpPr>
          <p:cNvPr id="842" name="Shape 842"/>
          <p:cNvSpPr/>
          <p:nvPr/>
        </p:nvSpPr>
        <p:spPr>
          <a:xfrm>
            <a:off x="8160507" y="3949637"/>
            <a:ext cx="520651" cy="430886"/>
          </a:xfrm>
          <a:prstGeom prst="rect">
            <a:avLst/>
          </a:prstGeom>
          <a:noFill/>
          <a:ln>
            <a:noFill/>
          </a:ln>
        </p:spPr>
        <p:txBody>
          <a:bodyPr anchorCtr="0" anchor="t" bIns="0" lIns="0" rIns="0" tIns="0">
            <a:noAutofit/>
          </a:bodyPr>
          <a:lstStyle/>
          <a:p>
            <a:pPr indent="0" lvl="0" marL="0" marR="0" rtl="0" algn="l">
              <a:spcBef>
                <a:spcPts val="0"/>
              </a:spcBef>
              <a:buSzPct val="25000"/>
              <a:buNone/>
            </a:pPr>
            <a:r>
              <a:rPr lang="en-US" sz="1400">
                <a:solidFill>
                  <a:srgbClr val="7F7F7F"/>
                </a:solidFill>
                <a:latin typeface="Arial"/>
                <a:ea typeface="Arial"/>
                <a:cs typeface="Arial"/>
                <a:sym typeface="Arial"/>
              </a:rPr>
              <a:t>Graph</a:t>
            </a:r>
          </a:p>
          <a:p>
            <a:pPr indent="0" lvl="0" marL="0" marR="0" rtl="0" algn="l">
              <a:spcBef>
                <a:spcPts val="0"/>
              </a:spcBef>
              <a:buSzPct val="25000"/>
              <a:buNone/>
            </a:pPr>
            <a:r>
              <a:rPr lang="en-US" sz="1400">
                <a:solidFill>
                  <a:srgbClr val="7F7F7F"/>
                </a:solidFill>
                <a:latin typeface="Arial"/>
                <a:ea typeface="Arial"/>
                <a:cs typeface="Arial"/>
                <a:sym typeface="Arial"/>
              </a:rPr>
              <a:t>DB</a:t>
            </a:r>
          </a:p>
        </p:txBody>
      </p:sp>
      <p:pic>
        <p:nvPicPr>
          <p:cNvPr id="843" name="Shape 843"/>
          <p:cNvPicPr preferRelativeResize="0"/>
          <p:nvPr/>
        </p:nvPicPr>
        <p:blipFill rotWithShape="1">
          <a:blip r:embed="rId10">
            <a:alphaModFix/>
          </a:blip>
          <a:srcRect b="0" l="0" r="0" t="0"/>
          <a:stretch/>
        </p:blipFill>
        <p:spPr>
          <a:xfrm>
            <a:off x="8191499" y="104381"/>
            <a:ext cx="723900" cy="952500"/>
          </a:xfrm>
          <a:prstGeom prst="rect">
            <a:avLst/>
          </a:prstGeom>
          <a:noFill/>
          <a:ln>
            <a:noFill/>
          </a:ln>
        </p:spPr>
      </p:pic>
      <p:pic>
        <p:nvPicPr>
          <p:cNvPr id="844" name="Shape 844"/>
          <p:cNvPicPr preferRelativeResize="0"/>
          <p:nvPr/>
        </p:nvPicPr>
        <p:blipFill rotWithShape="1">
          <a:blip r:embed="rId6">
            <a:alphaModFix/>
          </a:blip>
          <a:srcRect b="0" l="0" r="0" t="0"/>
          <a:stretch/>
        </p:blipFill>
        <p:spPr>
          <a:xfrm>
            <a:off x="3568292" y="3035793"/>
            <a:ext cx="485613" cy="409737"/>
          </a:xfrm>
          <a:prstGeom prst="rect">
            <a:avLst/>
          </a:prstGeom>
          <a:noFill/>
          <a:ln>
            <a:noFill/>
          </a:ln>
        </p:spPr>
      </p:pic>
      <p:pic>
        <p:nvPicPr>
          <p:cNvPr id="845" name="Shape 845"/>
          <p:cNvPicPr preferRelativeResize="0"/>
          <p:nvPr/>
        </p:nvPicPr>
        <p:blipFill rotWithShape="1">
          <a:blip r:embed="rId6">
            <a:alphaModFix/>
          </a:blip>
          <a:srcRect b="0" l="0" r="0" t="0"/>
          <a:stretch/>
        </p:blipFill>
        <p:spPr>
          <a:xfrm>
            <a:off x="3577742" y="3467310"/>
            <a:ext cx="485613" cy="409737"/>
          </a:xfrm>
          <a:prstGeom prst="rect">
            <a:avLst/>
          </a:prstGeom>
          <a:noFill/>
          <a:ln>
            <a:noFill/>
          </a:ln>
        </p:spPr>
      </p:pic>
      <p:pic>
        <p:nvPicPr>
          <p:cNvPr id="846" name="Shape 846"/>
          <p:cNvPicPr preferRelativeResize="0"/>
          <p:nvPr/>
        </p:nvPicPr>
        <p:blipFill rotWithShape="1">
          <a:blip r:embed="rId5">
            <a:alphaModFix/>
          </a:blip>
          <a:srcRect b="0" l="0" r="0" t="0"/>
          <a:stretch/>
        </p:blipFill>
        <p:spPr>
          <a:xfrm>
            <a:off x="2011008" y="3437153"/>
            <a:ext cx="488751" cy="412384"/>
          </a:xfrm>
          <a:prstGeom prst="rect">
            <a:avLst/>
          </a:prstGeom>
          <a:noFill/>
          <a:ln>
            <a:noFill/>
          </a:ln>
        </p:spPr>
      </p:pic>
      <p:pic>
        <p:nvPicPr>
          <p:cNvPr id="847" name="Shape 847"/>
          <p:cNvPicPr preferRelativeResize="0"/>
          <p:nvPr/>
        </p:nvPicPr>
        <p:blipFill rotWithShape="1">
          <a:blip r:embed="rId11">
            <a:alphaModFix/>
          </a:blip>
          <a:srcRect b="0" l="0" r="0" t="0"/>
          <a:stretch/>
        </p:blipFill>
        <p:spPr>
          <a:xfrm>
            <a:off x="1788047" y="3989180"/>
            <a:ext cx="415646" cy="519558"/>
          </a:xfrm>
          <a:prstGeom prst="rect">
            <a:avLst/>
          </a:prstGeom>
          <a:noFill/>
          <a:ln>
            <a:noFill/>
          </a:ln>
        </p:spPr>
      </p:pic>
      <p:pic>
        <p:nvPicPr>
          <p:cNvPr id="848" name="Shape 848"/>
          <p:cNvPicPr preferRelativeResize="0"/>
          <p:nvPr/>
        </p:nvPicPr>
        <p:blipFill rotWithShape="1">
          <a:blip r:embed="rId3">
            <a:alphaModFix/>
          </a:blip>
          <a:srcRect b="0" l="0" r="0" t="0"/>
          <a:stretch/>
        </p:blipFill>
        <p:spPr>
          <a:xfrm>
            <a:off x="6513105" y="2783948"/>
            <a:ext cx="489084" cy="412665"/>
          </a:xfrm>
          <a:prstGeom prst="rect">
            <a:avLst/>
          </a:prstGeom>
          <a:noFill/>
          <a:ln>
            <a:noFill/>
          </a:ln>
        </p:spPr>
      </p:pic>
      <p:pic>
        <p:nvPicPr>
          <p:cNvPr id="849" name="Shape 849"/>
          <p:cNvPicPr preferRelativeResize="0"/>
          <p:nvPr/>
        </p:nvPicPr>
        <p:blipFill rotWithShape="1">
          <a:blip r:embed="rId3">
            <a:alphaModFix/>
          </a:blip>
          <a:srcRect b="0" l="0" r="0" t="0"/>
          <a:stretch/>
        </p:blipFill>
        <p:spPr>
          <a:xfrm>
            <a:off x="6897543" y="3001977"/>
            <a:ext cx="489084" cy="412665"/>
          </a:xfrm>
          <a:prstGeom prst="rect">
            <a:avLst/>
          </a:prstGeom>
          <a:noFill/>
          <a:ln>
            <a:noFill/>
          </a:ln>
        </p:spPr>
      </p:pic>
      <p:pic>
        <p:nvPicPr>
          <p:cNvPr id="850" name="Shape 850"/>
          <p:cNvPicPr preferRelativeResize="0"/>
          <p:nvPr/>
        </p:nvPicPr>
        <p:blipFill rotWithShape="1">
          <a:blip r:embed="rId3">
            <a:alphaModFix/>
          </a:blip>
          <a:srcRect b="0" l="0" r="0" t="0"/>
          <a:stretch/>
        </p:blipFill>
        <p:spPr>
          <a:xfrm>
            <a:off x="7272135" y="2785196"/>
            <a:ext cx="489084" cy="412665"/>
          </a:xfrm>
          <a:prstGeom prst="rect">
            <a:avLst/>
          </a:prstGeom>
          <a:noFill/>
          <a:ln>
            <a:noFill/>
          </a:ln>
        </p:spPr>
      </p:pic>
      <p:pic>
        <p:nvPicPr>
          <p:cNvPr id="851" name="Shape 851"/>
          <p:cNvPicPr preferRelativeResize="0"/>
          <p:nvPr/>
        </p:nvPicPr>
        <p:blipFill rotWithShape="1">
          <a:blip r:embed="rId12">
            <a:alphaModFix/>
          </a:blip>
          <a:srcRect b="0" l="0" r="0" t="0"/>
          <a:stretch/>
        </p:blipFill>
        <p:spPr>
          <a:xfrm>
            <a:off x="5272887" y="3549378"/>
            <a:ext cx="381000" cy="317500"/>
          </a:xfrm>
          <a:prstGeom prst="rect">
            <a:avLst/>
          </a:prstGeom>
          <a:noFill/>
          <a:ln>
            <a:noFill/>
          </a:ln>
        </p:spPr>
      </p:pic>
      <p:pic>
        <p:nvPicPr>
          <p:cNvPr id="852" name="Shape 852"/>
          <p:cNvPicPr preferRelativeResize="0"/>
          <p:nvPr/>
        </p:nvPicPr>
        <p:blipFill rotWithShape="1">
          <a:blip r:embed="rId13">
            <a:alphaModFix/>
          </a:blip>
          <a:srcRect b="0" l="0" r="0" t="0"/>
          <a:stretch/>
        </p:blipFill>
        <p:spPr>
          <a:xfrm>
            <a:off x="5309583" y="2054623"/>
            <a:ext cx="228601" cy="203201"/>
          </a:xfrm>
          <a:prstGeom prst="rect">
            <a:avLst/>
          </a:prstGeom>
          <a:noFill/>
          <a:ln>
            <a:noFill/>
          </a:ln>
        </p:spPr>
      </p:pic>
      <p:pic>
        <p:nvPicPr>
          <p:cNvPr id="853" name="Shape 853"/>
          <p:cNvPicPr preferRelativeResize="0"/>
          <p:nvPr/>
        </p:nvPicPr>
        <p:blipFill rotWithShape="1">
          <a:blip r:embed="rId14">
            <a:alphaModFix/>
          </a:blip>
          <a:srcRect b="0" l="0" r="0" t="0"/>
          <a:stretch/>
        </p:blipFill>
        <p:spPr>
          <a:xfrm>
            <a:off x="8208090" y="3423651"/>
            <a:ext cx="407887" cy="509857"/>
          </a:xfrm>
          <a:prstGeom prst="rect">
            <a:avLst/>
          </a:prstGeom>
          <a:noFill/>
          <a:ln>
            <a:noFill/>
          </a:ln>
        </p:spPr>
      </p:pic>
      <p:sp>
        <p:nvSpPr>
          <p:cNvPr id="854" name="Shape 854"/>
          <p:cNvSpPr/>
          <p:nvPr/>
        </p:nvSpPr>
        <p:spPr>
          <a:xfrm flipH="1">
            <a:off x="3104928" y="1966638"/>
            <a:ext cx="924232" cy="388405"/>
          </a:xfrm>
          <a:prstGeom prst="roundRect">
            <a:avLst>
              <a:gd fmla="val 13079" name="adj"/>
            </a:avLst>
          </a:prstGeom>
          <a:solidFill>
            <a:srgbClr val="E59A2D"/>
          </a:solidFill>
          <a:ln>
            <a:noFill/>
          </a:ln>
        </p:spPr>
        <p:txBody>
          <a:bodyPr anchorCtr="0" anchor="ctr" bIns="0" lIns="0" rIns="0" tIns="0">
            <a:noAutofit/>
          </a:bodyPr>
          <a:lstStyle/>
          <a:p>
            <a:pPr indent="0" lvl="0" marL="0" marR="0" rtl="0" algn="ctr">
              <a:spcBef>
                <a:spcPts val="0"/>
              </a:spcBef>
              <a:buNone/>
            </a:pPr>
            <a:r>
              <a:t/>
            </a:r>
            <a:endParaRPr sz="1800">
              <a:solidFill>
                <a:srgbClr val="7F7F7F"/>
              </a:solidFill>
              <a:latin typeface="Arial"/>
              <a:ea typeface="Arial"/>
              <a:cs typeface="Arial"/>
              <a:sym typeface="Arial"/>
            </a:endParaRPr>
          </a:p>
        </p:txBody>
      </p:sp>
      <p:sp>
        <p:nvSpPr>
          <p:cNvPr id="855" name="Shape 855"/>
          <p:cNvSpPr/>
          <p:nvPr/>
        </p:nvSpPr>
        <p:spPr>
          <a:xfrm flipH="1">
            <a:off x="1701281" y="1966638"/>
            <a:ext cx="636895" cy="388405"/>
          </a:xfrm>
          <a:prstGeom prst="roundRect">
            <a:avLst>
              <a:gd fmla="val 13079" name="adj"/>
            </a:avLst>
          </a:prstGeom>
          <a:solidFill>
            <a:srgbClr val="E59A2D"/>
          </a:solidFill>
          <a:ln>
            <a:noFill/>
          </a:ln>
        </p:spPr>
        <p:txBody>
          <a:bodyPr anchorCtr="0" anchor="ctr" bIns="0" lIns="0" rIns="0" tIns="0">
            <a:noAutofit/>
          </a:bodyPr>
          <a:lstStyle/>
          <a:p>
            <a:pPr indent="0" lvl="0" marL="0" marR="0" rtl="0" algn="ctr">
              <a:spcBef>
                <a:spcPts val="0"/>
              </a:spcBef>
              <a:buNone/>
            </a:pPr>
            <a:r>
              <a:t/>
            </a:r>
            <a:endParaRPr sz="1800">
              <a:solidFill>
                <a:srgbClr val="7F7F7F"/>
              </a:solidFill>
              <a:latin typeface="Arial"/>
              <a:ea typeface="Arial"/>
              <a:cs typeface="Arial"/>
              <a:sym typeface="Arial"/>
            </a:endParaRPr>
          </a:p>
        </p:txBody>
      </p:sp>
      <p:pic>
        <p:nvPicPr>
          <p:cNvPr id="856" name="Shape 856"/>
          <p:cNvPicPr preferRelativeResize="0"/>
          <p:nvPr/>
        </p:nvPicPr>
        <p:blipFill rotWithShape="1">
          <a:blip r:embed="rId13">
            <a:alphaModFix/>
          </a:blip>
          <a:srcRect b="0" l="0" r="0" t="0"/>
          <a:stretch/>
        </p:blipFill>
        <p:spPr>
          <a:xfrm>
            <a:off x="3452744" y="2054623"/>
            <a:ext cx="228601" cy="203201"/>
          </a:xfrm>
          <a:prstGeom prst="rect">
            <a:avLst/>
          </a:prstGeom>
          <a:noFill/>
          <a:ln>
            <a:noFill/>
          </a:ln>
        </p:spPr>
      </p:pic>
      <p:pic>
        <p:nvPicPr>
          <p:cNvPr id="857" name="Shape 857"/>
          <p:cNvPicPr preferRelativeResize="0"/>
          <p:nvPr/>
        </p:nvPicPr>
        <p:blipFill rotWithShape="1">
          <a:blip r:embed="rId13">
            <a:alphaModFix/>
          </a:blip>
          <a:srcRect b="0" l="0" r="0" t="0"/>
          <a:stretch/>
        </p:blipFill>
        <p:spPr>
          <a:xfrm>
            <a:off x="1906589" y="2054623"/>
            <a:ext cx="228601" cy="203201"/>
          </a:xfrm>
          <a:prstGeom prst="rect">
            <a:avLst/>
          </a:prstGeom>
          <a:noFill/>
          <a:ln>
            <a:noFill/>
          </a:ln>
        </p:spPr>
      </p:pic>
      <p:cxnSp>
        <p:nvCxnSpPr>
          <p:cNvPr id="858" name="Shape 858"/>
          <p:cNvCxnSpPr/>
          <p:nvPr/>
        </p:nvCxnSpPr>
        <p:spPr>
          <a:xfrm rot="5400000">
            <a:off x="1769532" y="1648239"/>
            <a:ext cx="507443" cy="0"/>
          </a:xfrm>
          <a:prstGeom prst="straightConnector1">
            <a:avLst/>
          </a:prstGeom>
          <a:noFill/>
          <a:ln cap="flat" cmpd="sng" w="25400">
            <a:solidFill>
              <a:srgbClr val="0A6258"/>
            </a:solidFill>
            <a:prstDash val="solid"/>
            <a:round/>
            <a:headEnd len="lg" w="lg" type="triangle"/>
            <a:tailEnd len="lg" w="lg" type="triangle"/>
          </a:ln>
        </p:spPr>
      </p:cxnSp>
      <p:sp>
        <p:nvSpPr>
          <p:cNvPr id="859" name="Shape 859"/>
          <p:cNvSpPr/>
          <p:nvPr/>
        </p:nvSpPr>
        <p:spPr>
          <a:xfrm>
            <a:off x="1476828" y="1540517"/>
            <a:ext cx="442008" cy="215443"/>
          </a:xfrm>
          <a:prstGeom prst="rect">
            <a:avLst/>
          </a:prstGeom>
          <a:noFill/>
          <a:ln>
            <a:noFill/>
          </a:ln>
        </p:spPr>
        <p:txBody>
          <a:bodyPr anchorCtr="0" anchor="t" bIns="0" lIns="0" rIns="0" tIns="0">
            <a:noAutofit/>
          </a:bodyPr>
          <a:lstStyle/>
          <a:p>
            <a:pPr indent="0" lvl="0" marL="0" marR="0" rtl="0" algn="l">
              <a:spcBef>
                <a:spcPts val="0"/>
              </a:spcBef>
              <a:buSzPct val="25000"/>
              <a:buNone/>
            </a:pPr>
            <a:r>
              <a:rPr lang="en-US" sz="1400">
                <a:solidFill>
                  <a:srgbClr val="7F7F7F"/>
                </a:solidFill>
                <a:latin typeface="Arial"/>
                <a:ea typeface="Arial"/>
                <a:cs typeface="Arial"/>
                <a:sym typeface="Arial"/>
              </a:rPr>
              <a:t>HTTP</a:t>
            </a:r>
          </a:p>
        </p:txBody>
      </p:sp>
      <p:cxnSp>
        <p:nvCxnSpPr>
          <p:cNvPr id="860" name="Shape 860"/>
          <p:cNvCxnSpPr/>
          <p:nvPr/>
        </p:nvCxnSpPr>
        <p:spPr>
          <a:xfrm rot="5400000">
            <a:off x="3315635" y="1648239"/>
            <a:ext cx="507443" cy="0"/>
          </a:xfrm>
          <a:prstGeom prst="straightConnector1">
            <a:avLst/>
          </a:prstGeom>
          <a:noFill/>
          <a:ln cap="flat" cmpd="sng" w="25400">
            <a:solidFill>
              <a:srgbClr val="0A6258"/>
            </a:solidFill>
            <a:prstDash val="solid"/>
            <a:round/>
            <a:headEnd len="lg" w="lg" type="triangle"/>
            <a:tailEnd len="lg" w="lg" type="triangle"/>
          </a:ln>
        </p:spPr>
      </p:cxnSp>
      <p:sp>
        <p:nvSpPr>
          <p:cNvPr id="861" name="Shape 861"/>
          <p:cNvSpPr/>
          <p:nvPr/>
        </p:nvSpPr>
        <p:spPr>
          <a:xfrm>
            <a:off x="3022931" y="1540517"/>
            <a:ext cx="442008" cy="215443"/>
          </a:xfrm>
          <a:prstGeom prst="rect">
            <a:avLst/>
          </a:prstGeom>
          <a:noFill/>
          <a:ln>
            <a:noFill/>
          </a:ln>
        </p:spPr>
        <p:txBody>
          <a:bodyPr anchorCtr="0" anchor="t" bIns="0" lIns="0" rIns="0" tIns="0">
            <a:noAutofit/>
          </a:bodyPr>
          <a:lstStyle/>
          <a:p>
            <a:pPr indent="0" lvl="0" marL="0" marR="0" rtl="0" algn="l">
              <a:spcBef>
                <a:spcPts val="0"/>
              </a:spcBef>
              <a:buSzPct val="25000"/>
              <a:buNone/>
            </a:pPr>
            <a:r>
              <a:rPr lang="en-US" sz="1400">
                <a:solidFill>
                  <a:srgbClr val="7F7F7F"/>
                </a:solidFill>
                <a:latin typeface="Arial"/>
                <a:ea typeface="Arial"/>
                <a:cs typeface="Arial"/>
                <a:sym typeface="Arial"/>
              </a:rPr>
              <a:t>HTTP</a:t>
            </a:r>
          </a:p>
        </p:txBody>
      </p:sp>
      <p:cxnSp>
        <p:nvCxnSpPr>
          <p:cNvPr id="862" name="Shape 862"/>
          <p:cNvCxnSpPr/>
          <p:nvPr/>
        </p:nvCxnSpPr>
        <p:spPr>
          <a:xfrm rot="5400000">
            <a:off x="4585828" y="1648239"/>
            <a:ext cx="507443" cy="0"/>
          </a:xfrm>
          <a:prstGeom prst="straightConnector1">
            <a:avLst/>
          </a:prstGeom>
          <a:noFill/>
          <a:ln cap="flat" cmpd="sng" w="25400">
            <a:solidFill>
              <a:srgbClr val="0A6258"/>
            </a:solidFill>
            <a:prstDash val="solid"/>
            <a:round/>
            <a:headEnd len="lg" w="lg" type="triangle"/>
            <a:tailEnd len="lg" w="lg" type="triangle"/>
          </a:ln>
        </p:spPr>
      </p:cxnSp>
      <p:sp>
        <p:nvSpPr>
          <p:cNvPr id="863" name="Shape 863"/>
          <p:cNvSpPr/>
          <p:nvPr/>
        </p:nvSpPr>
        <p:spPr>
          <a:xfrm>
            <a:off x="4293123" y="1540517"/>
            <a:ext cx="442008" cy="215443"/>
          </a:xfrm>
          <a:prstGeom prst="rect">
            <a:avLst/>
          </a:prstGeom>
          <a:noFill/>
          <a:ln>
            <a:noFill/>
          </a:ln>
        </p:spPr>
        <p:txBody>
          <a:bodyPr anchorCtr="0" anchor="t" bIns="0" lIns="0" rIns="0" tIns="0">
            <a:noAutofit/>
          </a:bodyPr>
          <a:lstStyle/>
          <a:p>
            <a:pPr indent="0" lvl="0" marL="0" marR="0" rtl="0" algn="l">
              <a:spcBef>
                <a:spcPts val="0"/>
              </a:spcBef>
              <a:buSzPct val="25000"/>
              <a:buNone/>
            </a:pPr>
            <a:r>
              <a:rPr lang="en-US" sz="1400">
                <a:solidFill>
                  <a:srgbClr val="7F7F7F"/>
                </a:solidFill>
                <a:latin typeface="Arial"/>
                <a:ea typeface="Arial"/>
                <a:cs typeface="Arial"/>
                <a:sym typeface="Arial"/>
              </a:rPr>
              <a:t>HTTP</a:t>
            </a:r>
          </a:p>
        </p:txBody>
      </p:sp>
      <p:cxnSp>
        <p:nvCxnSpPr>
          <p:cNvPr id="864" name="Shape 864"/>
          <p:cNvCxnSpPr/>
          <p:nvPr/>
        </p:nvCxnSpPr>
        <p:spPr>
          <a:xfrm rot="5400000">
            <a:off x="5761930" y="1648239"/>
            <a:ext cx="507443" cy="0"/>
          </a:xfrm>
          <a:prstGeom prst="straightConnector1">
            <a:avLst/>
          </a:prstGeom>
          <a:noFill/>
          <a:ln cap="flat" cmpd="sng" w="25400">
            <a:solidFill>
              <a:srgbClr val="0A6258"/>
            </a:solidFill>
            <a:prstDash val="solid"/>
            <a:round/>
            <a:headEnd len="lg" w="lg" type="triangle"/>
            <a:tailEnd len="lg" w="lg" type="triangle"/>
          </a:ln>
        </p:spPr>
      </p:cxnSp>
      <p:sp>
        <p:nvSpPr>
          <p:cNvPr id="865" name="Shape 865"/>
          <p:cNvSpPr/>
          <p:nvPr/>
        </p:nvSpPr>
        <p:spPr>
          <a:xfrm>
            <a:off x="5469226" y="1540517"/>
            <a:ext cx="442008" cy="215443"/>
          </a:xfrm>
          <a:prstGeom prst="rect">
            <a:avLst/>
          </a:prstGeom>
          <a:noFill/>
          <a:ln>
            <a:noFill/>
          </a:ln>
        </p:spPr>
        <p:txBody>
          <a:bodyPr anchorCtr="0" anchor="t" bIns="0" lIns="0" rIns="0" tIns="0">
            <a:noAutofit/>
          </a:bodyPr>
          <a:lstStyle/>
          <a:p>
            <a:pPr indent="0" lvl="0" marL="0" marR="0" rtl="0" algn="l">
              <a:spcBef>
                <a:spcPts val="0"/>
              </a:spcBef>
              <a:buSzPct val="25000"/>
              <a:buNone/>
            </a:pPr>
            <a:r>
              <a:rPr lang="en-US" sz="1400">
                <a:solidFill>
                  <a:srgbClr val="7F7F7F"/>
                </a:solidFill>
                <a:latin typeface="Arial"/>
                <a:ea typeface="Arial"/>
                <a:cs typeface="Arial"/>
                <a:sym typeface="Arial"/>
              </a:rPr>
              <a:t>HTTP</a:t>
            </a:r>
          </a:p>
        </p:txBody>
      </p:sp>
      <p:cxnSp>
        <p:nvCxnSpPr>
          <p:cNvPr id="866" name="Shape 866"/>
          <p:cNvCxnSpPr/>
          <p:nvPr/>
        </p:nvCxnSpPr>
        <p:spPr>
          <a:xfrm rot="5400000">
            <a:off x="3286425" y="2724030"/>
            <a:ext cx="565859" cy="0"/>
          </a:xfrm>
          <a:prstGeom prst="straightConnector1">
            <a:avLst/>
          </a:prstGeom>
          <a:noFill/>
          <a:ln cap="flat" cmpd="sng" w="25400">
            <a:solidFill>
              <a:srgbClr val="0A6258"/>
            </a:solidFill>
            <a:prstDash val="solid"/>
            <a:round/>
            <a:headEnd len="lg" w="lg" type="triangle"/>
            <a:tailEnd len="lg" w="lg" type="triangle"/>
          </a:ln>
        </p:spPr>
      </p:cxnSp>
      <p:sp>
        <p:nvSpPr>
          <p:cNvPr id="867" name="Shape 867"/>
          <p:cNvSpPr/>
          <p:nvPr/>
        </p:nvSpPr>
        <p:spPr>
          <a:xfrm>
            <a:off x="3022930" y="2645515"/>
            <a:ext cx="442008" cy="215443"/>
          </a:xfrm>
          <a:prstGeom prst="rect">
            <a:avLst/>
          </a:prstGeom>
          <a:noFill/>
          <a:ln>
            <a:noFill/>
          </a:ln>
        </p:spPr>
        <p:txBody>
          <a:bodyPr anchorCtr="0" anchor="t" bIns="0" lIns="0" rIns="0" tIns="0">
            <a:noAutofit/>
          </a:bodyPr>
          <a:lstStyle/>
          <a:p>
            <a:pPr indent="0" lvl="0" marL="0" marR="0" rtl="0" algn="l">
              <a:spcBef>
                <a:spcPts val="0"/>
              </a:spcBef>
              <a:buSzPct val="25000"/>
              <a:buNone/>
            </a:pPr>
            <a:r>
              <a:rPr lang="en-US" sz="1400">
                <a:solidFill>
                  <a:srgbClr val="7F7F7F"/>
                </a:solidFill>
                <a:latin typeface="Arial"/>
                <a:ea typeface="Arial"/>
                <a:cs typeface="Arial"/>
                <a:sym typeface="Arial"/>
              </a:rPr>
              <a:t>HTTP</a:t>
            </a:r>
          </a:p>
        </p:txBody>
      </p:sp>
      <p:cxnSp>
        <p:nvCxnSpPr>
          <p:cNvPr id="868" name="Shape 868"/>
          <p:cNvCxnSpPr/>
          <p:nvPr/>
        </p:nvCxnSpPr>
        <p:spPr>
          <a:xfrm rot="10800000">
            <a:off x="2751775" y="853766"/>
            <a:ext cx="0" cy="3670515"/>
          </a:xfrm>
          <a:prstGeom prst="straightConnector1">
            <a:avLst/>
          </a:prstGeom>
          <a:noFill/>
          <a:ln cap="flat" cmpd="sng" w="25400">
            <a:solidFill>
              <a:schemeClr val="lt1"/>
            </a:solidFill>
            <a:prstDash val="dash"/>
            <a:round/>
            <a:headEnd len="med" w="med" type="none"/>
            <a:tailEnd len="med" w="med" type="none"/>
          </a:ln>
          <a:effectLst>
            <a:outerShdw blurRad="39999" rotWithShape="0" dir="5400000" dist="20000">
              <a:srgbClr val="000000">
                <a:alpha val="37647"/>
              </a:srgbClr>
            </a:outerShdw>
          </a:effectLst>
        </p:spPr>
      </p:cxnSp>
      <p:cxnSp>
        <p:nvCxnSpPr>
          <p:cNvPr id="869" name="Shape 869"/>
          <p:cNvCxnSpPr/>
          <p:nvPr/>
        </p:nvCxnSpPr>
        <p:spPr>
          <a:xfrm rot="10800000">
            <a:off x="3569354" y="787863"/>
            <a:ext cx="3279" cy="3687288"/>
          </a:xfrm>
          <a:prstGeom prst="straightConnector1">
            <a:avLst/>
          </a:prstGeom>
          <a:noFill/>
          <a:ln cap="flat" cmpd="sng" w="25400">
            <a:solidFill>
              <a:srgbClr val="FF0000"/>
            </a:solidFill>
            <a:prstDash val="solid"/>
            <a:round/>
            <a:headEnd len="med" w="med" type="none"/>
            <a:tailEnd len="med" w="med" type="none"/>
          </a:ln>
          <a:effectLst>
            <a:outerShdw blurRad="39999" rotWithShape="0" dir="5400000" dist="20000">
              <a:srgbClr val="000000">
                <a:alpha val="37647"/>
              </a:srgbClr>
            </a:outerShdw>
          </a:effectLst>
        </p:spPr>
      </p:cxnSp>
      <p:cxnSp>
        <p:nvCxnSpPr>
          <p:cNvPr id="870" name="Shape 870"/>
          <p:cNvCxnSpPr/>
          <p:nvPr/>
        </p:nvCxnSpPr>
        <p:spPr>
          <a:xfrm rot="10800000">
            <a:off x="4181526" y="852518"/>
            <a:ext cx="0" cy="3670515"/>
          </a:xfrm>
          <a:prstGeom prst="straightConnector1">
            <a:avLst/>
          </a:prstGeom>
          <a:noFill/>
          <a:ln cap="flat" cmpd="sng" w="25400">
            <a:solidFill>
              <a:schemeClr val="lt1"/>
            </a:solidFill>
            <a:prstDash val="dash"/>
            <a:round/>
            <a:headEnd len="med" w="med" type="none"/>
            <a:tailEnd len="med" w="med" type="none"/>
          </a:ln>
          <a:effectLst>
            <a:outerShdw blurRad="39999" rotWithShape="0" dir="5400000" dist="20000">
              <a:srgbClr val="000000">
                <a:alpha val="37647"/>
              </a:srgbClr>
            </a:outerShdw>
          </a:effectLst>
        </p:spPr>
      </p:cxnSp>
      <p:sp>
        <p:nvSpPr>
          <p:cNvPr id="871" name="Shape 871"/>
          <p:cNvSpPr txBox="1"/>
          <p:nvPr/>
        </p:nvSpPr>
        <p:spPr>
          <a:xfrm>
            <a:off x="3557962" y="440875"/>
            <a:ext cx="1994018"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FFFFFF"/>
                </a:solidFill>
                <a:latin typeface="Arial"/>
                <a:ea typeface="Arial"/>
                <a:cs typeface="Arial"/>
                <a:sym typeface="Arial"/>
              </a:rPr>
              <a:t>Business Change</a:t>
            </a: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500"/>
                                        <p:tgtEl>
                                          <p:spTgt spid="868"/>
                                        </p:tgtEl>
                                      </p:cBhvr>
                                    </p:animEffect>
                                  </p:childTnLst>
                                </p:cTn>
                              </p:par>
                              <p:par>
                                <p:cTn fill="hold" nodeType="with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500"/>
                                        <p:tgtEl>
                                          <p:spTgt spid="8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500"/>
                                        <p:tgtEl>
                                          <p:spTgt spid="869"/>
                                        </p:tgtEl>
                                      </p:cBhvr>
                                    </p:animEffect>
                                  </p:childTnLst>
                                </p:cTn>
                              </p:par>
                              <p:par>
                                <p:cTn fill="hold" nodeType="with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500"/>
                                        <p:tgtEl>
                                          <p:spTgt spid="8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875" name="Shape 875"/>
        <p:cNvGrpSpPr/>
        <p:nvPr/>
      </p:nvGrpSpPr>
      <p:grpSpPr>
        <a:xfrm>
          <a:off x="0" y="0"/>
          <a:ext cx="0" cy="0"/>
          <a:chOff x="0" y="0"/>
          <a:chExt cx="0" cy="0"/>
        </a:xfrm>
      </p:grpSpPr>
      <p:sp>
        <p:nvSpPr>
          <p:cNvPr id="876" name="Shape 876"/>
          <p:cNvSpPr txBox="1"/>
          <p:nvPr>
            <p:ph idx="12" type="sldNum"/>
          </p:nvPr>
        </p:nvSpPr>
        <p:spPr>
          <a:xfrm>
            <a:off x="48247" y="48614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877" name="Shape 877"/>
          <p:cNvSpPr txBox="1"/>
          <p:nvPr/>
        </p:nvSpPr>
        <p:spPr>
          <a:xfrm>
            <a:off x="113721" y="149918"/>
            <a:ext cx="8796928" cy="47444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79646"/>
              </a:buClr>
              <a:buSzPct val="25000"/>
              <a:buFont typeface="Arial"/>
              <a:buNone/>
            </a:pPr>
            <a:r>
              <a:rPr b="0" i="0" lang="en-US" sz="3200" u="none" cap="none" strike="noStrike">
                <a:solidFill>
                  <a:srgbClr val="F79646"/>
                </a:solidFill>
                <a:latin typeface="Arial"/>
                <a:ea typeface="Arial"/>
                <a:cs typeface="Arial"/>
                <a:sym typeface="Arial"/>
              </a:rPr>
              <a:t>Characteristics of Cloud Native Architectures</a:t>
            </a:r>
          </a:p>
        </p:txBody>
      </p:sp>
      <p:sp>
        <p:nvSpPr>
          <p:cNvPr id="878" name="Shape 878"/>
          <p:cNvSpPr txBox="1"/>
          <p:nvPr/>
        </p:nvSpPr>
        <p:spPr>
          <a:xfrm>
            <a:off x="415714" y="888158"/>
            <a:ext cx="7706083" cy="4247146"/>
          </a:xfrm>
          <a:prstGeom prst="rect">
            <a:avLst/>
          </a:prstGeom>
          <a:noFill/>
          <a:ln>
            <a:noFill/>
          </a:ln>
        </p:spPr>
        <p:txBody>
          <a:bodyPr anchorCtr="0" anchor="t" bIns="91425" lIns="91425" rIns="91425" tIns="91425">
            <a:noAutofit/>
          </a:bodyPr>
          <a:lstStyle/>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Twelve Factor Apps (http://12factor.net/)</a:t>
            </a:r>
          </a:p>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Continuously Delivered</a:t>
            </a:r>
          </a:p>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Microservices</a:t>
            </a:r>
          </a:p>
          <a:p>
            <a:pPr indent="-514350" lvl="0" marL="654050" marR="0" rtl="0" algn="l">
              <a:lnSpc>
                <a:spcPct val="115000"/>
              </a:lnSpc>
              <a:spcBef>
                <a:spcPts val="0"/>
              </a:spcBef>
              <a:spcAft>
                <a:spcPts val="0"/>
              </a:spcAft>
              <a:buClr>
                <a:srgbClr val="FFFFFF"/>
              </a:buClr>
              <a:buSzPct val="77777"/>
              <a:buFont typeface="Arial"/>
              <a:buChar char="•"/>
            </a:pPr>
            <a:r>
              <a:rPr b="1" i="0" lang="en-US" sz="2800" u="none" cap="none" strike="noStrike">
                <a:solidFill>
                  <a:srgbClr val="FFFFFF"/>
                </a:solidFill>
                <a:latin typeface="Arial"/>
                <a:ea typeface="Arial"/>
                <a:cs typeface="Arial"/>
                <a:sym typeface="Arial"/>
              </a:rPr>
              <a:t>DevOps</a:t>
            </a:r>
          </a:p>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Self-Service agile infrastructure</a:t>
            </a:r>
          </a:p>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API-based collaboration</a:t>
            </a:r>
          </a:p>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Anti-fragility</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883" name="Shape 883"/>
        <p:cNvGrpSpPr/>
        <p:nvPr/>
      </p:nvGrpSpPr>
      <p:grpSpPr>
        <a:xfrm>
          <a:off x="0" y="0"/>
          <a:ext cx="0" cy="0"/>
          <a:chOff x="0" y="0"/>
          <a:chExt cx="0" cy="0"/>
        </a:xfrm>
      </p:grpSpPr>
      <p:sp>
        <p:nvSpPr>
          <p:cNvPr id="884" name="Shape 884"/>
          <p:cNvSpPr txBox="1"/>
          <p:nvPr>
            <p:ph idx="12" type="sldNum"/>
          </p:nvPr>
        </p:nvSpPr>
        <p:spPr>
          <a:xfrm>
            <a:off x="48247" y="48614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grpSp>
        <p:nvGrpSpPr>
          <p:cNvPr id="885" name="Shape 885"/>
          <p:cNvGrpSpPr/>
          <p:nvPr/>
        </p:nvGrpSpPr>
        <p:grpSpPr>
          <a:xfrm>
            <a:off x="4214502" y="430622"/>
            <a:ext cx="714995" cy="685799"/>
            <a:chOff x="4307344" y="912290"/>
            <a:chExt cx="714995" cy="685799"/>
          </a:xfrm>
        </p:grpSpPr>
        <p:grpSp>
          <p:nvGrpSpPr>
            <p:cNvPr id="886" name="Shape 886"/>
            <p:cNvGrpSpPr/>
            <p:nvPr/>
          </p:nvGrpSpPr>
          <p:grpSpPr>
            <a:xfrm>
              <a:off x="4336539" y="912290"/>
              <a:ext cx="685800" cy="685799"/>
              <a:chOff x="3248117" y="503585"/>
              <a:chExt cx="538374" cy="496282"/>
            </a:xfrm>
          </p:grpSpPr>
          <p:sp>
            <p:nvSpPr>
              <p:cNvPr id="887" name="Shape 887"/>
              <p:cNvSpPr/>
              <p:nvPr/>
            </p:nvSpPr>
            <p:spPr>
              <a:xfrm>
                <a:off x="3326646" y="583862"/>
                <a:ext cx="459846" cy="416004"/>
              </a:xfrm>
              <a:prstGeom prst="rect">
                <a:avLst/>
              </a:prstGeom>
              <a:solidFill>
                <a:srgbClr val="162128"/>
              </a:solidFill>
              <a:ln cap="flat" cmpd="sng" w="19050">
                <a:solidFill>
                  <a:schemeClr val="lt1"/>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88" name="Shape 888"/>
              <p:cNvSpPr/>
              <p:nvPr/>
            </p:nvSpPr>
            <p:spPr>
              <a:xfrm>
                <a:off x="3286500" y="547372"/>
                <a:ext cx="459846" cy="416004"/>
              </a:xfrm>
              <a:prstGeom prst="rect">
                <a:avLst/>
              </a:prstGeom>
              <a:solidFill>
                <a:srgbClr val="162128"/>
              </a:solidFill>
              <a:ln cap="flat" cmpd="sng" w="19050">
                <a:solidFill>
                  <a:schemeClr val="lt1"/>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89" name="Shape 889"/>
              <p:cNvSpPr/>
              <p:nvPr/>
            </p:nvSpPr>
            <p:spPr>
              <a:xfrm>
                <a:off x="3248117" y="503585"/>
                <a:ext cx="459846" cy="416004"/>
              </a:xfrm>
              <a:prstGeom prst="rect">
                <a:avLst/>
              </a:prstGeom>
              <a:solidFill>
                <a:srgbClr val="162128"/>
              </a:solidFill>
              <a:ln cap="flat" cmpd="sng" w="19050">
                <a:solidFill>
                  <a:schemeClr val="lt1"/>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sp>
          <p:nvSpPr>
            <p:cNvPr id="890" name="Shape 890"/>
            <p:cNvSpPr txBox="1"/>
            <p:nvPr/>
          </p:nvSpPr>
          <p:spPr>
            <a:xfrm>
              <a:off x="4307344" y="1023224"/>
              <a:ext cx="652342" cy="3385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600">
                  <a:solidFill>
                    <a:srgbClr val="FFFFFF"/>
                  </a:solidFill>
                  <a:latin typeface="Arial"/>
                  <a:ea typeface="Arial"/>
                  <a:cs typeface="Arial"/>
                  <a:sym typeface="Arial"/>
                </a:rPr>
                <a:t>Apps</a:t>
              </a:r>
            </a:p>
          </p:txBody>
        </p:sp>
      </p:grpSp>
      <p:cxnSp>
        <p:nvCxnSpPr>
          <p:cNvPr id="891" name="Shape 891"/>
          <p:cNvCxnSpPr/>
          <p:nvPr/>
        </p:nvCxnSpPr>
        <p:spPr>
          <a:xfrm>
            <a:off x="0" y="2831738"/>
            <a:ext cx="9144000" cy="0"/>
          </a:xfrm>
          <a:prstGeom prst="straightConnector1">
            <a:avLst/>
          </a:prstGeom>
          <a:noFill/>
          <a:ln cap="flat" cmpd="sng" w="38100">
            <a:solidFill>
              <a:schemeClr val="lt1"/>
            </a:solidFill>
            <a:prstDash val="solid"/>
            <a:round/>
            <a:headEnd len="med" w="med" type="none"/>
            <a:tailEnd len="lg" w="lg" type="stealth"/>
          </a:ln>
          <a:effectLst>
            <a:outerShdw blurRad="39999" rotWithShape="0" dir="5400000" dist="23000">
              <a:srgbClr val="000000">
                <a:alpha val="34901"/>
              </a:srgbClr>
            </a:outerShdw>
          </a:effectLst>
        </p:spPr>
      </p:cxnSp>
      <p:pic>
        <p:nvPicPr>
          <p:cNvPr descr="noun_176842_cc.png" id="892" name="Shape 892"/>
          <p:cNvPicPr preferRelativeResize="0"/>
          <p:nvPr/>
        </p:nvPicPr>
        <p:blipFill rotWithShape="1">
          <a:blip r:embed="rId3">
            <a:alphaModFix/>
          </a:blip>
          <a:srcRect b="17730" l="10580" r="8560" t="0"/>
          <a:stretch/>
        </p:blipFill>
        <p:spPr>
          <a:xfrm flipH="1">
            <a:off x="0" y="2123800"/>
            <a:ext cx="576631" cy="586683"/>
          </a:xfrm>
          <a:prstGeom prst="rect">
            <a:avLst/>
          </a:prstGeom>
          <a:noFill/>
          <a:ln>
            <a:noFill/>
          </a:ln>
        </p:spPr>
      </p:pic>
      <p:pic>
        <p:nvPicPr>
          <p:cNvPr descr="noun_185240_cc.png" id="893" name="Shape 893"/>
          <p:cNvPicPr preferRelativeResize="0"/>
          <p:nvPr/>
        </p:nvPicPr>
        <p:blipFill rotWithShape="1">
          <a:blip r:embed="rId4">
            <a:alphaModFix/>
          </a:blip>
          <a:srcRect b="12992" l="18971" r="18840" t="0"/>
          <a:stretch/>
        </p:blipFill>
        <p:spPr>
          <a:xfrm>
            <a:off x="8653499" y="2116123"/>
            <a:ext cx="424810" cy="594359"/>
          </a:xfrm>
          <a:prstGeom prst="rect">
            <a:avLst/>
          </a:prstGeom>
          <a:noFill/>
          <a:ln>
            <a:noFill/>
          </a:ln>
        </p:spPr>
      </p:pic>
      <p:pic>
        <p:nvPicPr>
          <p:cNvPr descr="noun_428433_cc.png" id="894" name="Shape 894"/>
          <p:cNvPicPr preferRelativeResize="0"/>
          <p:nvPr/>
        </p:nvPicPr>
        <p:blipFill rotWithShape="1">
          <a:blip r:embed="rId5">
            <a:alphaModFix/>
          </a:blip>
          <a:srcRect b="28485" l="9638" r="9536" t="14047"/>
          <a:stretch/>
        </p:blipFill>
        <p:spPr>
          <a:xfrm>
            <a:off x="7948764" y="1487155"/>
            <a:ext cx="835938" cy="594359"/>
          </a:xfrm>
          <a:prstGeom prst="rect">
            <a:avLst/>
          </a:prstGeom>
          <a:noFill/>
          <a:ln>
            <a:noFill/>
          </a:ln>
        </p:spPr>
      </p:pic>
      <p:sp>
        <p:nvSpPr>
          <p:cNvPr id="895" name="Shape 895"/>
          <p:cNvSpPr txBox="1"/>
          <p:nvPr/>
        </p:nvSpPr>
        <p:spPr>
          <a:xfrm>
            <a:off x="999982" y="2397067"/>
            <a:ext cx="64666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FFFFFF"/>
                </a:solidFill>
                <a:latin typeface="Arial"/>
                <a:ea typeface="Arial"/>
                <a:cs typeface="Arial"/>
                <a:sym typeface="Arial"/>
              </a:rPr>
              <a:t>Plan</a:t>
            </a:r>
          </a:p>
        </p:txBody>
      </p:sp>
      <p:sp>
        <p:nvSpPr>
          <p:cNvPr id="896" name="Shape 896"/>
          <p:cNvSpPr txBox="1"/>
          <p:nvPr/>
        </p:nvSpPr>
        <p:spPr>
          <a:xfrm>
            <a:off x="2524311" y="2397067"/>
            <a:ext cx="60785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FFFFFF"/>
                </a:solidFill>
                <a:latin typeface="Arial"/>
                <a:ea typeface="Arial"/>
                <a:cs typeface="Arial"/>
                <a:sym typeface="Arial"/>
              </a:rPr>
              <a:t>Dev</a:t>
            </a:r>
          </a:p>
        </p:txBody>
      </p:sp>
      <p:sp>
        <p:nvSpPr>
          <p:cNvPr id="897" name="Shape 897"/>
          <p:cNvSpPr txBox="1"/>
          <p:nvPr/>
        </p:nvSpPr>
        <p:spPr>
          <a:xfrm>
            <a:off x="4009832" y="2397067"/>
            <a:ext cx="608008"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FFFFFF"/>
                </a:solidFill>
                <a:latin typeface="Arial"/>
                <a:ea typeface="Arial"/>
                <a:cs typeface="Arial"/>
                <a:sym typeface="Arial"/>
              </a:rPr>
              <a:t>Test</a:t>
            </a:r>
          </a:p>
        </p:txBody>
      </p:sp>
      <p:sp>
        <p:nvSpPr>
          <p:cNvPr id="898" name="Shape 898"/>
          <p:cNvSpPr txBox="1"/>
          <p:nvPr/>
        </p:nvSpPr>
        <p:spPr>
          <a:xfrm>
            <a:off x="5495501" y="2397067"/>
            <a:ext cx="903200"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FFFFFF"/>
                </a:solidFill>
                <a:latin typeface="Arial"/>
                <a:ea typeface="Arial"/>
                <a:cs typeface="Arial"/>
                <a:sym typeface="Arial"/>
              </a:rPr>
              <a:t>Deploy</a:t>
            </a:r>
          </a:p>
        </p:txBody>
      </p:sp>
      <p:sp>
        <p:nvSpPr>
          <p:cNvPr id="899" name="Shape 899"/>
          <p:cNvSpPr txBox="1"/>
          <p:nvPr/>
        </p:nvSpPr>
        <p:spPr>
          <a:xfrm>
            <a:off x="7276361" y="2397067"/>
            <a:ext cx="1018728"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FFFFFF"/>
                </a:solidFill>
                <a:latin typeface="Arial"/>
                <a:ea typeface="Arial"/>
                <a:cs typeface="Arial"/>
                <a:sym typeface="Arial"/>
              </a:rPr>
              <a:t>Operate</a:t>
            </a:r>
          </a:p>
        </p:txBody>
      </p:sp>
      <p:grpSp>
        <p:nvGrpSpPr>
          <p:cNvPr id="900" name="Shape 900"/>
          <p:cNvGrpSpPr/>
          <p:nvPr/>
        </p:nvGrpSpPr>
        <p:grpSpPr>
          <a:xfrm>
            <a:off x="33979" y="664148"/>
            <a:ext cx="9066226" cy="4386297"/>
            <a:chOff x="33979" y="664148"/>
            <a:chExt cx="9066226" cy="4386297"/>
          </a:xfrm>
        </p:grpSpPr>
        <p:sp>
          <p:nvSpPr>
            <p:cNvPr id="901" name="Shape 901"/>
            <p:cNvSpPr/>
            <p:nvPr/>
          </p:nvSpPr>
          <p:spPr>
            <a:xfrm flipH="1" rot="10800000">
              <a:off x="33979" y="664148"/>
              <a:ext cx="9066226" cy="4386297"/>
            </a:xfrm>
            <a:prstGeom prst="blockArc">
              <a:avLst>
                <a:gd fmla="val 10800000" name="adj1"/>
                <a:gd fmla="val 21568072" name="adj2"/>
                <a:gd fmla="val 816" name="adj3"/>
              </a:avLst>
            </a:prstGeom>
            <a:solidFill>
              <a:schemeClr val="lt1"/>
            </a:solidFill>
            <a:ln cap="flat" cmpd="sng" w="9525">
              <a:solidFill>
                <a:srgbClr val="4A7DBA"/>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cxnSp>
          <p:nvCxnSpPr>
            <p:cNvPr id="902" name="Shape 902"/>
            <p:cNvCxnSpPr/>
            <p:nvPr/>
          </p:nvCxnSpPr>
          <p:spPr>
            <a:xfrm rot="10800000">
              <a:off x="52220" y="2848640"/>
              <a:ext cx="6853" cy="165574"/>
            </a:xfrm>
            <a:prstGeom prst="straightConnector1">
              <a:avLst/>
            </a:prstGeom>
            <a:noFill/>
            <a:ln cap="flat" cmpd="sng" w="28575">
              <a:solidFill>
                <a:schemeClr val="lt1"/>
              </a:solidFill>
              <a:prstDash val="solid"/>
              <a:round/>
              <a:headEnd len="med" w="med" type="none"/>
              <a:tailEnd len="lg" w="lg" type="stealth"/>
            </a:ln>
            <a:effectLst>
              <a:outerShdw blurRad="39999" rotWithShape="0" dir="5400000" dist="23000">
                <a:srgbClr val="000000">
                  <a:alpha val="34901"/>
                </a:srgbClr>
              </a:outerShdw>
            </a:effectLst>
          </p:spPr>
        </p:cxnSp>
      </p:grpSp>
      <p:sp>
        <p:nvSpPr>
          <p:cNvPr id="903" name="Shape 903"/>
          <p:cNvSpPr txBox="1"/>
          <p:nvPr/>
        </p:nvSpPr>
        <p:spPr>
          <a:xfrm>
            <a:off x="2436722" y="1066437"/>
            <a:ext cx="710776"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FFFFFF"/>
                </a:solidFill>
                <a:latin typeface="Arial"/>
                <a:ea typeface="Arial"/>
                <a:cs typeface="Arial"/>
                <a:sym typeface="Arial"/>
              </a:rPr>
              <a:t>Agile</a:t>
            </a:r>
          </a:p>
        </p:txBody>
      </p:sp>
      <p:pic>
        <p:nvPicPr>
          <p:cNvPr descr="noun_29833_cc.png" id="904" name="Shape 904"/>
          <p:cNvPicPr preferRelativeResize="0"/>
          <p:nvPr/>
        </p:nvPicPr>
        <p:blipFill rotWithShape="1">
          <a:blip r:embed="rId6">
            <a:alphaModFix/>
          </a:blip>
          <a:srcRect b="14012" l="8196" r="6104" t="0"/>
          <a:stretch/>
        </p:blipFill>
        <p:spPr>
          <a:xfrm>
            <a:off x="1742728" y="1487155"/>
            <a:ext cx="2196666" cy="2204095"/>
          </a:xfrm>
          <a:prstGeom prst="rect">
            <a:avLst/>
          </a:prstGeom>
          <a:noFill/>
          <a:ln>
            <a:noFill/>
          </a:ln>
        </p:spPr>
      </p:pic>
      <p:sp>
        <p:nvSpPr>
          <p:cNvPr id="905" name="Shape 905"/>
          <p:cNvSpPr txBox="1"/>
          <p:nvPr/>
        </p:nvSpPr>
        <p:spPr>
          <a:xfrm>
            <a:off x="2563013" y="1896850"/>
            <a:ext cx="415498"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FFFFFF"/>
                </a:solidFill>
                <a:latin typeface="Arial"/>
                <a:ea typeface="Arial"/>
                <a:cs typeface="Arial"/>
                <a:sym typeface="Arial"/>
              </a:rPr>
              <a:t>CI</a:t>
            </a:r>
          </a:p>
        </p:txBody>
      </p:sp>
      <p:sp>
        <p:nvSpPr>
          <p:cNvPr id="906" name="Shape 906"/>
          <p:cNvSpPr txBox="1"/>
          <p:nvPr/>
        </p:nvSpPr>
        <p:spPr>
          <a:xfrm>
            <a:off x="2371030" y="2912036"/>
            <a:ext cx="1029398" cy="1384995"/>
          </a:xfrm>
          <a:prstGeom prst="rect">
            <a:avLst/>
          </a:prstGeom>
          <a:solidFill>
            <a:srgbClr val="162128"/>
          </a:solidFill>
          <a:ln>
            <a:noFill/>
          </a:ln>
        </p:spPr>
        <p:txBody>
          <a:bodyPr anchorCtr="0" anchor="t" bIns="45700" lIns="91425" rIns="91425" tIns="45700">
            <a:noAutofit/>
          </a:bodyPr>
          <a:lstStyle/>
          <a:p>
            <a:pPr indent="0" lvl="0" marL="0" marR="0" rtl="0" algn="l">
              <a:spcBef>
                <a:spcPts val="0"/>
              </a:spcBef>
              <a:buSzPct val="25000"/>
              <a:buNone/>
            </a:pPr>
            <a:r>
              <a:rPr b="1" lang="en-US" sz="1400">
                <a:solidFill>
                  <a:srgbClr val="FFFFFF"/>
                </a:solidFill>
                <a:latin typeface="Arial"/>
                <a:ea typeface="Arial"/>
                <a:cs typeface="Arial"/>
                <a:sym typeface="Arial"/>
              </a:rPr>
              <a:t>CI</a:t>
            </a:r>
          </a:p>
          <a:p>
            <a:pPr indent="0" lvl="0" marL="0" marR="0" rtl="0" algn="l">
              <a:spcBef>
                <a:spcPts val="0"/>
              </a:spcBef>
              <a:buSzPct val="25000"/>
              <a:buNone/>
            </a:pPr>
            <a:r>
              <a:rPr lang="en-US" sz="1400">
                <a:solidFill>
                  <a:srgbClr val="FFFFFF"/>
                </a:solidFill>
                <a:latin typeface="Arial"/>
                <a:ea typeface="Arial"/>
                <a:cs typeface="Arial"/>
                <a:sym typeface="Arial"/>
              </a:rPr>
              <a:t>-Code</a:t>
            </a:r>
          </a:p>
          <a:p>
            <a:pPr indent="0" lvl="0" marL="0" marR="0" rtl="0" algn="l">
              <a:spcBef>
                <a:spcPts val="0"/>
              </a:spcBef>
              <a:buSzPct val="25000"/>
              <a:buNone/>
            </a:pPr>
            <a:r>
              <a:rPr lang="en-US" sz="1400">
                <a:solidFill>
                  <a:srgbClr val="FFFFFF"/>
                </a:solidFill>
                <a:latin typeface="Arial"/>
                <a:ea typeface="Arial"/>
                <a:cs typeface="Arial"/>
                <a:sym typeface="Arial"/>
              </a:rPr>
              <a:t>-CI</a:t>
            </a:r>
          </a:p>
          <a:p>
            <a:pPr indent="0" lvl="0" marL="0" marR="0" rtl="0" algn="l">
              <a:spcBef>
                <a:spcPts val="0"/>
              </a:spcBef>
              <a:buSzPct val="25000"/>
              <a:buNone/>
            </a:pPr>
            <a:r>
              <a:rPr lang="en-US" sz="1400">
                <a:solidFill>
                  <a:srgbClr val="FFFFFF"/>
                </a:solidFill>
                <a:latin typeface="Arial"/>
                <a:ea typeface="Arial"/>
                <a:cs typeface="Arial"/>
                <a:sym typeface="Arial"/>
              </a:rPr>
              <a:t>-Build</a:t>
            </a:r>
          </a:p>
          <a:p>
            <a:pPr indent="0" lvl="0" marL="0" marR="0" rtl="0" algn="l">
              <a:spcBef>
                <a:spcPts val="0"/>
              </a:spcBef>
              <a:buSzPct val="25000"/>
              <a:buNone/>
            </a:pPr>
            <a:r>
              <a:rPr lang="en-US" sz="1400">
                <a:solidFill>
                  <a:srgbClr val="FFFFFF"/>
                </a:solidFill>
                <a:latin typeface="Arial"/>
                <a:ea typeface="Arial"/>
                <a:cs typeface="Arial"/>
                <a:sym typeface="Arial"/>
              </a:rPr>
              <a:t>-Unit Tests</a:t>
            </a:r>
          </a:p>
          <a:p>
            <a:pPr indent="0" lvl="0" marL="0" marR="0" rtl="0" algn="l">
              <a:spcBef>
                <a:spcPts val="0"/>
              </a:spcBef>
              <a:buSzPct val="25000"/>
              <a:buNone/>
            </a:pPr>
            <a:r>
              <a:rPr lang="en-US" sz="1400">
                <a:solidFill>
                  <a:srgbClr val="FFFFFF"/>
                </a:solidFill>
                <a:latin typeface="Arial"/>
                <a:ea typeface="Arial"/>
                <a:cs typeface="Arial"/>
                <a:sym typeface="Arial"/>
              </a:rPr>
              <a:t>-Artifact</a:t>
            </a:r>
          </a:p>
        </p:txBody>
      </p:sp>
      <p:sp>
        <p:nvSpPr>
          <p:cNvPr id="907" name="Shape 907"/>
          <p:cNvSpPr txBox="1"/>
          <p:nvPr/>
        </p:nvSpPr>
        <p:spPr>
          <a:xfrm>
            <a:off x="3866405" y="3160566"/>
            <a:ext cx="184666" cy="307777"/>
          </a:xfrm>
          <a:prstGeom prst="rect">
            <a:avLst/>
          </a:prstGeom>
          <a:solidFill>
            <a:srgbClr val="162128"/>
          </a:solidFill>
          <a:ln>
            <a:noFill/>
          </a:ln>
        </p:spPr>
        <p:txBody>
          <a:bodyPr anchorCtr="0" anchor="t" bIns="45700" lIns="91425" rIns="91425" tIns="45700">
            <a:noAutofit/>
          </a:bodyPr>
          <a:lstStyle/>
          <a:p>
            <a:pPr indent="0" lvl="0" marL="0" marR="0" rtl="0" algn="l">
              <a:spcBef>
                <a:spcPts val="0"/>
              </a:spcBef>
              <a:buNone/>
            </a:pPr>
            <a:r>
              <a:t/>
            </a:r>
            <a:endParaRPr sz="1400">
              <a:solidFill>
                <a:srgbClr val="FFFFFF"/>
              </a:solidFill>
              <a:latin typeface="Arial"/>
              <a:ea typeface="Arial"/>
              <a:cs typeface="Arial"/>
              <a:sym typeface="Arial"/>
            </a:endParaRPr>
          </a:p>
        </p:txBody>
      </p:sp>
      <p:sp>
        <p:nvSpPr>
          <p:cNvPr id="908" name="Shape 908"/>
          <p:cNvSpPr txBox="1"/>
          <p:nvPr/>
        </p:nvSpPr>
        <p:spPr>
          <a:xfrm>
            <a:off x="3544648" y="3100938"/>
            <a:ext cx="1162472" cy="2031325"/>
          </a:xfrm>
          <a:prstGeom prst="rect">
            <a:avLst/>
          </a:prstGeom>
          <a:solidFill>
            <a:srgbClr val="162128"/>
          </a:solid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FFFFFF"/>
                </a:solidFill>
                <a:latin typeface="Arial"/>
                <a:ea typeface="Arial"/>
                <a:cs typeface="Arial"/>
                <a:sym typeface="Arial"/>
              </a:rPr>
              <a:t>-H/W &amp; VM</a:t>
            </a:r>
          </a:p>
          <a:p>
            <a:pPr indent="0" lvl="0" marL="0" marR="0" rtl="0" algn="l">
              <a:spcBef>
                <a:spcPts val="0"/>
              </a:spcBef>
              <a:buSzPct val="25000"/>
              <a:buNone/>
            </a:pPr>
            <a:r>
              <a:rPr lang="en-US" sz="1400">
                <a:solidFill>
                  <a:srgbClr val="FFFFFF"/>
                </a:solidFill>
                <a:latin typeface="Arial"/>
                <a:ea typeface="Arial"/>
                <a:cs typeface="Arial"/>
                <a:sym typeface="Arial"/>
              </a:rPr>
              <a:t>-OS</a:t>
            </a:r>
          </a:p>
          <a:p>
            <a:pPr indent="0" lvl="0" marL="0" marR="0" rtl="0" algn="l">
              <a:spcBef>
                <a:spcPts val="0"/>
              </a:spcBef>
              <a:buSzPct val="25000"/>
              <a:buNone/>
            </a:pPr>
            <a:r>
              <a:rPr lang="en-US" sz="1400">
                <a:solidFill>
                  <a:srgbClr val="FFFFFF"/>
                </a:solidFill>
                <a:latin typeface="Arial"/>
                <a:ea typeface="Arial"/>
                <a:cs typeface="Arial"/>
                <a:sym typeface="Arial"/>
              </a:rPr>
              <a:t>-Runtime</a:t>
            </a:r>
          </a:p>
          <a:p>
            <a:pPr indent="0" lvl="0" marL="0" marR="0" rtl="0" algn="l">
              <a:spcBef>
                <a:spcPts val="0"/>
              </a:spcBef>
              <a:buSzPct val="25000"/>
              <a:buNone/>
            </a:pPr>
            <a:r>
              <a:rPr lang="en-US" sz="1400">
                <a:solidFill>
                  <a:srgbClr val="FFFFFF"/>
                </a:solidFill>
                <a:latin typeface="Arial"/>
                <a:ea typeface="Arial"/>
                <a:cs typeface="Arial"/>
                <a:sym typeface="Arial"/>
              </a:rPr>
              <a:t>-Middleware</a:t>
            </a:r>
          </a:p>
          <a:p>
            <a:pPr indent="0" lvl="0" marL="0" marR="0" rtl="0" algn="l">
              <a:spcBef>
                <a:spcPts val="0"/>
              </a:spcBef>
              <a:buSzPct val="25000"/>
              <a:buNone/>
            </a:pPr>
            <a:r>
              <a:rPr lang="en-US" sz="1400">
                <a:solidFill>
                  <a:srgbClr val="FFFFFF"/>
                </a:solidFill>
                <a:latin typeface="Arial"/>
                <a:ea typeface="Arial"/>
                <a:cs typeface="Arial"/>
                <a:sym typeface="Arial"/>
              </a:rPr>
              <a:t>-Network</a:t>
            </a:r>
          </a:p>
          <a:p>
            <a:pPr indent="0" lvl="0" marL="0" marR="0" rtl="0" algn="l">
              <a:spcBef>
                <a:spcPts val="0"/>
              </a:spcBef>
              <a:buSzPct val="25000"/>
              <a:buNone/>
            </a:pPr>
            <a:r>
              <a:rPr lang="en-US" sz="1400">
                <a:solidFill>
                  <a:srgbClr val="FFFFFF"/>
                </a:solidFill>
                <a:latin typeface="Arial"/>
                <a:ea typeface="Arial"/>
                <a:cs typeface="Arial"/>
                <a:sym typeface="Arial"/>
              </a:rPr>
              <a:t>-Services</a:t>
            </a:r>
          </a:p>
          <a:p>
            <a:pPr indent="0" lvl="0" marL="0" marR="0" rtl="0" algn="l">
              <a:spcBef>
                <a:spcPts val="0"/>
              </a:spcBef>
              <a:buSzPct val="25000"/>
              <a:buNone/>
            </a:pPr>
            <a:r>
              <a:rPr lang="en-US" sz="1400">
                <a:solidFill>
                  <a:srgbClr val="FFFFFF"/>
                </a:solidFill>
                <a:latin typeface="Arial"/>
                <a:ea typeface="Arial"/>
                <a:cs typeface="Arial"/>
                <a:sym typeface="Arial"/>
              </a:rPr>
              <a:t>-Config</a:t>
            </a:r>
          </a:p>
          <a:p>
            <a:pPr indent="0" lvl="0" marL="0" marR="0" rtl="0" algn="l">
              <a:spcBef>
                <a:spcPts val="0"/>
              </a:spcBef>
              <a:buSzPct val="25000"/>
              <a:buNone/>
            </a:pPr>
            <a:r>
              <a:rPr lang="en-US" sz="1400">
                <a:solidFill>
                  <a:srgbClr val="FFFFFF"/>
                </a:solidFill>
                <a:latin typeface="Arial"/>
                <a:ea typeface="Arial"/>
                <a:cs typeface="Arial"/>
                <a:sym typeface="Arial"/>
              </a:rPr>
              <a:t>-Code</a:t>
            </a:r>
          </a:p>
          <a:p>
            <a:pPr indent="0" lvl="0" marL="0" marR="0" rtl="0" algn="l">
              <a:spcBef>
                <a:spcPts val="0"/>
              </a:spcBef>
              <a:buSzPct val="25000"/>
              <a:buNone/>
            </a:pPr>
            <a:r>
              <a:rPr lang="en-US" sz="1400">
                <a:solidFill>
                  <a:srgbClr val="FFFFFF"/>
                </a:solidFill>
                <a:latin typeface="Arial"/>
                <a:ea typeface="Arial"/>
                <a:cs typeface="Arial"/>
                <a:sym typeface="Arial"/>
              </a:rPr>
              <a:t>-Tests</a:t>
            </a:r>
          </a:p>
        </p:txBody>
      </p:sp>
      <p:sp>
        <p:nvSpPr>
          <p:cNvPr id="909" name="Shape 909"/>
          <p:cNvSpPr txBox="1"/>
          <p:nvPr/>
        </p:nvSpPr>
        <p:spPr>
          <a:xfrm>
            <a:off x="3859855" y="2912036"/>
            <a:ext cx="460720"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rgbClr val="FFFFFF"/>
                </a:solidFill>
                <a:latin typeface="Arial"/>
                <a:ea typeface="Arial"/>
                <a:cs typeface="Arial"/>
                <a:sym typeface="Arial"/>
              </a:rPr>
              <a:t>SIT</a:t>
            </a:r>
          </a:p>
        </p:txBody>
      </p:sp>
      <p:sp>
        <p:nvSpPr>
          <p:cNvPr id="910" name="Shape 910"/>
          <p:cNvSpPr txBox="1"/>
          <p:nvPr/>
        </p:nvSpPr>
        <p:spPr>
          <a:xfrm>
            <a:off x="5495501" y="1896850"/>
            <a:ext cx="1698489"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FFFFFF"/>
                </a:solidFill>
                <a:latin typeface="Arial"/>
                <a:ea typeface="Arial"/>
                <a:cs typeface="Arial"/>
                <a:sym typeface="Arial"/>
              </a:rPr>
              <a:t>CD - Automate</a:t>
            </a:r>
          </a:p>
        </p:txBody>
      </p:sp>
      <p:sp>
        <p:nvSpPr>
          <p:cNvPr id="911" name="Shape 911"/>
          <p:cNvSpPr txBox="1"/>
          <p:nvPr/>
        </p:nvSpPr>
        <p:spPr>
          <a:xfrm>
            <a:off x="4558346" y="3100938"/>
            <a:ext cx="1162472" cy="2031325"/>
          </a:xfrm>
          <a:prstGeom prst="rect">
            <a:avLst/>
          </a:prstGeom>
          <a:solidFill>
            <a:srgbClr val="162128"/>
          </a:solid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FFFFFF"/>
                </a:solidFill>
                <a:latin typeface="Arial"/>
                <a:ea typeface="Arial"/>
                <a:cs typeface="Arial"/>
                <a:sym typeface="Arial"/>
              </a:rPr>
              <a:t>-H/W &amp; VM</a:t>
            </a:r>
          </a:p>
          <a:p>
            <a:pPr indent="0" lvl="0" marL="0" marR="0" rtl="0" algn="l">
              <a:spcBef>
                <a:spcPts val="0"/>
              </a:spcBef>
              <a:buSzPct val="25000"/>
              <a:buNone/>
            </a:pPr>
            <a:r>
              <a:rPr lang="en-US" sz="1400">
                <a:solidFill>
                  <a:srgbClr val="FFFFFF"/>
                </a:solidFill>
                <a:latin typeface="Arial"/>
                <a:ea typeface="Arial"/>
                <a:cs typeface="Arial"/>
                <a:sym typeface="Arial"/>
              </a:rPr>
              <a:t>-OS</a:t>
            </a:r>
          </a:p>
          <a:p>
            <a:pPr indent="0" lvl="0" marL="0" marR="0" rtl="0" algn="l">
              <a:spcBef>
                <a:spcPts val="0"/>
              </a:spcBef>
              <a:buSzPct val="25000"/>
              <a:buNone/>
            </a:pPr>
            <a:r>
              <a:rPr lang="en-US" sz="1400">
                <a:solidFill>
                  <a:srgbClr val="FFFFFF"/>
                </a:solidFill>
                <a:latin typeface="Arial"/>
                <a:ea typeface="Arial"/>
                <a:cs typeface="Arial"/>
                <a:sym typeface="Arial"/>
              </a:rPr>
              <a:t>-Runtime</a:t>
            </a:r>
          </a:p>
          <a:p>
            <a:pPr indent="0" lvl="0" marL="0" marR="0" rtl="0" algn="l">
              <a:spcBef>
                <a:spcPts val="0"/>
              </a:spcBef>
              <a:buSzPct val="25000"/>
              <a:buNone/>
            </a:pPr>
            <a:r>
              <a:rPr lang="en-US" sz="1400">
                <a:solidFill>
                  <a:srgbClr val="FFFFFF"/>
                </a:solidFill>
                <a:latin typeface="Arial"/>
                <a:ea typeface="Arial"/>
                <a:cs typeface="Arial"/>
                <a:sym typeface="Arial"/>
              </a:rPr>
              <a:t>-Middleware</a:t>
            </a:r>
          </a:p>
          <a:p>
            <a:pPr indent="0" lvl="0" marL="0" marR="0" rtl="0" algn="l">
              <a:spcBef>
                <a:spcPts val="0"/>
              </a:spcBef>
              <a:buSzPct val="25000"/>
              <a:buNone/>
            </a:pPr>
            <a:r>
              <a:rPr lang="en-US" sz="1400">
                <a:solidFill>
                  <a:srgbClr val="FFFFFF"/>
                </a:solidFill>
                <a:latin typeface="Arial"/>
                <a:ea typeface="Arial"/>
                <a:cs typeface="Arial"/>
                <a:sym typeface="Arial"/>
              </a:rPr>
              <a:t>-Network</a:t>
            </a:r>
          </a:p>
          <a:p>
            <a:pPr indent="0" lvl="0" marL="0" marR="0" rtl="0" algn="l">
              <a:spcBef>
                <a:spcPts val="0"/>
              </a:spcBef>
              <a:buSzPct val="25000"/>
              <a:buNone/>
            </a:pPr>
            <a:r>
              <a:rPr lang="en-US" sz="1400">
                <a:solidFill>
                  <a:srgbClr val="FFFFFF"/>
                </a:solidFill>
                <a:latin typeface="Arial"/>
                <a:ea typeface="Arial"/>
                <a:cs typeface="Arial"/>
                <a:sym typeface="Arial"/>
              </a:rPr>
              <a:t>-Services</a:t>
            </a:r>
          </a:p>
          <a:p>
            <a:pPr indent="0" lvl="0" marL="0" marR="0" rtl="0" algn="l">
              <a:spcBef>
                <a:spcPts val="0"/>
              </a:spcBef>
              <a:buSzPct val="25000"/>
              <a:buNone/>
            </a:pPr>
            <a:r>
              <a:rPr lang="en-US" sz="1400">
                <a:solidFill>
                  <a:srgbClr val="FFFFFF"/>
                </a:solidFill>
                <a:latin typeface="Arial"/>
                <a:ea typeface="Arial"/>
                <a:cs typeface="Arial"/>
                <a:sym typeface="Arial"/>
              </a:rPr>
              <a:t>-Config</a:t>
            </a:r>
          </a:p>
          <a:p>
            <a:pPr indent="0" lvl="0" marL="0" marR="0" rtl="0" algn="l">
              <a:spcBef>
                <a:spcPts val="0"/>
              </a:spcBef>
              <a:buSzPct val="25000"/>
              <a:buNone/>
            </a:pPr>
            <a:r>
              <a:rPr lang="en-US" sz="1400">
                <a:solidFill>
                  <a:srgbClr val="FFFFFF"/>
                </a:solidFill>
                <a:latin typeface="Arial"/>
                <a:ea typeface="Arial"/>
                <a:cs typeface="Arial"/>
                <a:sym typeface="Arial"/>
              </a:rPr>
              <a:t>-Code</a:t>
            </a:r>
          </a:p>
          <a:p>
            <a:pPr indent="0" lvl="0" marL="0" marR="0" rtl="0" algn="l">
              <a:spcBef>
                <a:spcPts val="0"/>
              </a:spcBef>
              <a:buSzPct val="25000"/>
              <a:buNone/>
            </a:pPr>
            <a:r>
              <a:rPr lang="en-US" sz="1400">
                <a:solidFill>
                  <a:srgbClr val="FFFFFF"/>
                </a:solidFill>
                <a:latin typeface="Arial"/>
                <a:ea typeface="Arial"/>
                <a:cs typeface="Arial"/>
                <a:sym typeface="Arial"/>
              </a:rPr>
              <a:t>-Tests</a:t>
            </a:r>
          </a:p>
        </p:txBody>
      </p:sp>
      <p:sp>
        <p:nvSpPr>
          <p:cNvPr id="912" name="Shape 912"/>
          <p:cNvSpPr txBox="1"/>
          <p:nvPr/>
        </p:nvSpPr>
        <p:spPr>
          <a:xfrm>
            <a:off x="5638621" y="3100938"/>
            <a:ext cx="1162472" cy="2031325"/>
          </a:xfrm>
          <a:prstGeom prst="rect">
            <a:avLst/>
          </a:prstGeom>
          <a:solidFill>
            <a:srgbClr val="162128"/>
          </a:solid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FFFFFF"/>
                </a:solidFill>
                <a:latin typeface="Arial"/>
                <a:ea typeface="Arial"/>
                <a:cs typeface="Arial"/>
                <a:sym typeface="Arial"/>
              </a:rPr>
              <a:t>-H/W &amp; VM</a:t>
            </a:r>
          </a:p>
          <a:p>
            <a:pPr indent="0" lvl="0" marL="0" marR="0" rtl="0" algn="l">
              <a:spcBef>
                <a:spcPts val="0"/>
              </a:spcBef>
              <a:buSzPct val="25000"/>
              <a:buNone/>
            </a:pPr>
            <a:r>
              <a:rPr lang="en-US" sz="1400">
                <a:solidFill>
                  <a:srgbClr val="FFFFFF"/>
                </a:solidFill>
                <a:latin typeface="Arial"/>
                <a:ea typeface="Arial"/>
                <a:cs typeface="Arial"/>
                <a:sym typeface="Arial"/>
              </a:rPr>
              <a:t>-OS</a:t>
            </a:r>
          </a:p>
          <a:p>
            <a:pPr indent="0" lvl="0" marL="0" marR="0" rtl="0" algn="l">
              <a:spcBef>
                <a:spcPts val="0"/>
              </a:spcBef>
              <a:buSzPct val="25000"/>
              <a:buNone/>
            </a:pPr>
            <a:r>
              <a:rPr lang="en-US" sz="1400">
                <a:solidFill>
                  <a:srgbClr val="FFFFFF"/>
                </a:solidFill>
                <a:latin typeface="Arial"/>
                <a:ea typeface="Arial"/>
                <a:cs typeface="Arial"/>
                <a:sym typeface="Arial"/>
              </a:rPr>
              <a:t>-Runtime</a:t>
            </a:r>
          </a:p>
          <a:p>
            <a:pPr indent="0" lvl="0" marL="0" marR="0" rtl="0" algn="l">
              <a:spcBef>
                <a:spcPts val="0"/>
              </a:spcBef>
              <a:buSzPct val="25000"/>
              <a:buNone/>
            </a:pPr>
            <a:r>
              <a:rPr lang="en-US" sz="1400">
                <a:solidFill>
                  <a:srgbClr val="FFFFFF"/>
                </a:solidFill>
                <a:latin typeface="Arial"/>
                <a:ea typeface="Arial"/>
                <a:cs typeface="Arial"/>
                <a:sym typeface="Arial"/>
              </a:rPr>
              <a:t>-Middleware</a:t>
            </a:r>
          </a:p>
          <a:p>
            <a:pPr indent="0" lvl="0" marL="0" marR="0" rtl="0" algn="l">
              <a:spcBef>
                <a:spcPts val="0"/>
              </a:spcBef>
              <a:buSzPct val="25000"/>
              <a:buNone/>
            </a:pPr>
            <a:r>
              <a:rPr lang="en-US" sz="1400">
                <a:solidFill>
                  <a:srgbClr val="FFFFFF"/>
                </a:solidFill>
                <a:latin typeface="Arial"/>
                <a:ea typeface="Arial"/>
                <a:cs typeface="Arial"/>
                <a:sym typeface="Arial"/>
              </a:rPr>
              <a:t>-Network</a:t>
            </a:r>
          </a:p>
          <a:p>
            <a:pPr indent="0" lvl="0" marL="0" marR="0" rtl="0" algn="l">
              <a:spcBef>
                <a:spcPts val="0"/>
              </a:spcBef>
              <a:buSzPct val="25000"/>
              <a:buNone/>
            </a:pPr>
            <a:r>
              <a:rPr lang="en-US" sz="1400">
                <a:solidFill>
                  <a:srgbClr val="FFFFFF"/>
                </a:solidFill>
                <a:latin typeface="Arial"/>
                <a:ea typeface="Arial"/>
                <a:cs typeface="Arial"/>
                <a:sym typeface="Arial"/>
              </a:rPr>
              <a:t>-Services</a:t>
            </a:r>
          </a:p>
          <a:p>
            <a:pPr indent="0" lvl="0" marL="0" marR="0" rtl="0" algn="l">
              <a:spcBef>
                <a:spcPts val="0"/>
              </a:spcBef>
              <a:buSzPct val="25000"/>
              <a:buNone/>
            </a:pPr>
            <a:r>
              <a:rPr lang="en-US" sz="1400">
                <a:solidFill>
                  <a:srgbClr val="FFFFFF"/>
                </a:solidFill>
                <a:latin typeface="Arial"/>
                <a:ea typeface="Arial"/>
                <a:cs typeface="Arial"/>
                <a:sym typeface="Arial"/>
              </a:rPr>
              <a:t>-Config</a:t>
            </a:r>
          </a:p>
          <a:p>
            <a:pPr indent="0" lvl="0" marL="0" marR="0" rtl="0" algn="l">
              <a:spcBef>
                <a:spcPts val="0"/>
              </a:spcBef>
              <a:buSzPct val="25000"/>
              <a:buNone/>
            </a:pPr>
            <a:r>
              <a:rPr lang="en-US" sz="1400">
                <a:solidFill>
                  <a:srgbClr val="FFFFFF"/>
                </a:solidFill>
                <a:latin typeface="Arial"/>
                <a:ea typeface="Arial"/>
                <a:cs typeface="Arial"/>
                <a:sym typeface="Arial"/>
              </a:rPr>
              <a:t>-Code</a:t>
            </a:r>
          </a:p>
          <a:p>
            <a:pPr indent="0" lvl="0" marL="0" marR="0" rtl="0" algn="l">
              <a:spcBef>
                <a:spcPts val="0"/>
              </a:spcBef>
              <a:buSzPct val="25000"/>
              <a:buNone/>
            </a:pPr>
            <a:r>
              <a:rPr lang="en-US" sz="1400">
                <a:solidFill>
                  <a:srgbClr val="FFFFFF"/>
                </a:solidFill>
                <a:latin typeface="Arial"/>
                <a:ea typeface="Arial"/>
                <a:cs typeface="Arial"/>
                <a:sym typeface="Arial"/>
              </a:rPr>
              <a:t>-Tests</a:t>
            </a:r>
          </a:p>
        </p:txBody>
      </p:sp>
      <p:sp>
        <p:nvSpPr>
          <p:cNvPr id="913" name="Shape 913"/>
          <p:cNvSpPr txBox="1"/>
          <p:nvPr/>
        </p:nvSpPr>
        <p:spPr>
          <a:xfrm>
            <a:off x="6805671" y="3100938"/>
            <a:ext cx="1162472" cy="2031325"/>
          </a:xfrm>
          <a:prstGeom prst="rect">
            <a:avLst/>
          </a:prstGeom>
          <a:solidFill>
            <a:srgbClr val="162128"/>
          </a:solid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FFFFFF"/>
                </a:solidFill>
                <a:latin typeface="Arial"/>
                <a:ea typeface="Arial"/>
                <a:cs typeface="Arial"/>
                <a:sym typeface="Arial"/>
              </a:rPr>
              <a:t>-H/W &amp; VM</a:t>
            </a:r>
          </a:p>
          <a:p>
            <a:pPr indent="0" lvl="0" marL="0" marR="0" rtl="0" algn="l">
              <a:spcBef>
                <a:spcPts val="0"/>
              </a:spcBef>
              <a:buSzPct val="25000"/>
              <a:buNone/>
            </a:pPr>
            <a:r>
              <a:rPr lang="en-US" sz="1400">
                <a:solidFill>
                  <a:srgbClr val="FFFFFF"/>
                </a:solidFill>
                <a:latin typeface="Arial"/>
                <a:ea typeface="Arial"/>
                <a:cs typeface="Arial"/>
                <a:sym typeface="Arial"/>
              </a:rPr>
              <a:t>-OS</a:t>
            </a:r>
          </a:p>
          <a:p>
            <a:pPr indent="0" lvl="0" marL="0" marR="0" rtl="0" algn="l">
              <a:spcBef>
                <a:spcPts val="0"/>
              </a:spcBef>
              <a:buSzPct val="25000"/>
              <a:buNone/>
            </a:pPr>
            <a:r>
              <a:rPr lang="en-US" sz="1400">
                <a:solidFill>
                  <a:srgbClr val="FFFFFF"/>
                </a:solidFill>
                <a:latin typeface="Arial"/>
                <a:ea typeface="Arial"/>
                <a:cs typeface="Arial"/>
                <a:sym typeface="Arial"/>
              </a:rPr>
              <a:t>-Runtime</a:t>
            </a:r>
          </a:p>
          <a:p>
            <a:pPr indent="0" lvl="0" marL="0" marR="0" rtl="0" algn="l">
              <a:spcBef>
                <a:spcPts val="0"/>
              </a:spcBef>
              <a:buSzPct val="25000"/>
              <a:buNone/>
            </a:pPr>
            <a:r>
              <a:rPr lang="en-US" sz="1400">
                <a:solidFill>
                  <a:srgbClr val="FFFFFF"/>
                </a:solidFill>
                <a:latin typeface="Arial"/>
                <a:ea typeface="Arial"/>
                <a:cs typeface="Arial"/>
                <a:sym typeface="Arial"/>
              </a:rPr>
              <a:t>-Middleware</a:t>
            </a:r>
          </a:p>
          <a:p>
            <a:pPr indent="0" lvl="0" marL="0" marR="0" rtl="0" algn="l">
              <a:spcBef>
                <a:spcPts val="0"/>
              </a:spcBef>
              <a:buSzPct val="25000"/>
              <a:buNone/>
            </a:pPr>
            <a:r>
              <a:rPr lang="en-US" sz="1400">
                <a:solidFill>
                  <a:srgbClr val="FFFFFF"/>
                </a:solidFill>
                <a:latin typeface="Arial"/>
                <a:ea typeface="Arial"/>
                <a:cs typeface="Arial"/>
                <a:sym typeface="Arial"/>
              </a:rPr>
              <a:t>-Network</a:t>
            </a:r>
          </a:p>
          <a:p>
            <a:pPr indent="0" lvl="0" marL="0" marR="0" rtl="0" algn="l">
              <a:spcBef>
                <a:spcPts val="0"/>
              </a:spcBef>
              <a:buSzPct val="25000"/>
              <a:buNone/>
            </a:pPr>
            <a:r>
              <a:rPr lang="en-US" sz="1400">
                <a:solidFill>
                  <a:srgbClr val="FFFFFF"/>
                </a:solidFill>
                <a:latin typeface="Arial"/>
                <a:ea typeface="Arial"/>
                <a:cs typeface="Arial"/>
                <a:sym typeface="Arial"/>
              </a:rPr>
              <a:t>-Services</a:t>
            </a:r>
          </a:p>
          <a:p>
            <a:pPr indent="0" lvl="0" marL="0" marR="0" rtl="0" algn="l">
              <a:spcBef>
                <a:spcPts val="0"/>
              </a:spcBef>
              <a:buSzPct val="25000"/>
              <a:buNone/>
            </a:pPr>
            <a:r>
              <a:rPr lang="en-US" sz="1400">
                <a:solidFill>
                  <a:srgbClr val="FFFFFF"/>
                </a:solidFill>
                <a:latin typeface="Arial"/>
                <a:ea typeface="Arial"/>
                <a:cs typeface="Arial"/>
                <a:sym typeface="Arial"/>
              </a:rPr>
              <a:t>-Config</a:t>
            </a:r>
          </a:p>
          <a:p>
            <a:pPr indent="0" lvl="0" marL="0" marR="0" rtl="0" algn="l">
              <a:spcBef>
                <a:spcPts val="0"/>
              </a:spcBef>
              <a:buSzPct val="25000"/>
              <a:buNone/>
            </a:pPr>
            <a:r>
              <a:rPr lang="en-US" sz="1400">
                <a:solidFill>
                  <a:srgbClr val="FFFFFF"/>
                </a:solidFill>
                <a:latin typeface="Arial"/>
                <a:ea typeface="Arial"/>
                <a:cs typeface="Arial"/>
                <a:sym typeface="Arial"/>
              </a:rPr>
              <a:t>-Code</a:t>
            </a:r>
          </a:p>
          <a:p>
            <a:pPr indent="0" lvl="0" marL="0" marR="0" rtl="0" algn="l">
              <a:spcBef>
                <a:spcPts val="0"/>
              </a:spcBef>
              <a:buSzPct val="25000"/>
              <a:buNone/>
            </a:pPr>
            <a:r>
              <a:rPr lang="en-US" sz="1400">
                <a:solidFill>
                  <a:srgbClr val="FFFFFF"/>
                </a:solidFill>
                <a:latin typeface="Arial"/>
                <a:ea typeface="Arial"/>
                <a:cs typeface="Arial"/>
                <a:sym typeface="Arial"/>
              </a:rPr>
              <a:t>-Tests</a:t>
            </a:r>
          </a:p>
        </p:txBody>
      </p:sp>
      <p:sp>
        <p:nvSpPr>
          <p:cNvPr id="914" name="Shape 914"/>
          <p:cNvSpPr txBox="1"/>
          <p:nvPr/>
        </p:nvSpPr>
        <p:spPr>
          <a:xfrm>
            <a:off x="7937732" y="3100938"/>
            <a:ext cx="1162472" cy="2031325"/>
          </a:xfrm>
          <a:prstGeom prst="rect">
            <a:avLst/>
          </a:prstGeom>
          <a:solidFill>
            <a:srgbClr val="162128"/>
          </a:solid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FFFFFF"/>
                </a:solidFill>
                <a:latin typeface="Arial"/>
                <a:ea typeface="Arial"/>
                <a:cs typeface="Arial"/>
                <a:sym typeface="Arial"/>
              </a:rPr>
              <a:t>-H/W &amp; VM</a:t>
            </a:r>
          </a:p>
          <a:p>
            <a:pPr indent="0" lvl="0" marL="0" marR="0" rtl="0" algn="l">
              <a:spcBef>
                <a:spcPts val="0"/>
              </a:spcBef>
              <a:buSzPct val="25000"/>
              <a:buNone/>
            </a:pPr>
            <a:r>
              <a:rPr lang="en-US" sz="1400">
                <a:solidFill>
                  <a:srgbClr val="FFFFFF"/>
                </a:solidFill>
                <a:latin typeface="Arial"/>
                <a:ea typeface="Arial"/>
                <a:cs typeface="Arial"/>
                <a:sym typeface="Arial"/>
              </a:rPr>
              <a:t>-OS</a:t>
            </a:r>
          </a:p>
          <a:p>
            <a:pPr indent="0" lvl="0" marL="0" marR="0" rtl="0" algn="l">
              <a:spcBef>
                <a:spcPts val="0"/>
              </a:spcBef>
              <a:buSzPct val="25000"/>
              <a:buNone/>
            </a:pPr>
            <a:r>
              <a:rPr lang="en-US" sz="1400">
                <a:solidFill>
                  <a:srgbClr val="FFFFFF"/>
                </a:solidFill>
                <a:latin typeface="Arial"/>
                <a:ea typeface="Arial"/>
                <a:cs typeface="Arial"/>
                <a:sym typeface="Arial"/>
              </a:rPr>
              <a:t>-Runtime</a:t>
            </a:r>
          </a:p>
          <a:p>
            <a:pPr indent="0" lvl="0" marL="0" marR="0" rtl="0" algn="l">
              <a:spcBef>
                <a:spcPts val="0"/>
              </a:spcBef>
              <a:buSzPct val="25000"/>
              <a:buNone/>
            </a:pPr>
            <a:r>
              <a:rPr lang="en-US" sz="1400">
                <a:solidFill>
                  <a:srgbClr val="FFFFFF"/>
                </a:solidFill>
                <a:latin typeface="Arial"/>
                <a:ea typeface="Arial"/>
                <a:cs typeface="Arial"/>
                <a:sym typeface="Arial"/>
              </a:rPr>
              <a:t>-Middleware</a:t>
            </a:r>
          </a:p>
          <a:p>
            <a:pPr indent="0" lvl="0" marL="0" marR="0" rtl="0" algn="l">
              <a:spcBef>
                <a:spcPts val="0"/>
              </a:spcBef>
              <a:buSzPct val="25000"/>
              <a:buNone/>
            </a:pPr>
            <a:r>
              <a:rPr lang="en-US" sz="1400">
                <a:solidFill>
                  <a:srgbClr val="FFFFFF"/>
                </a:solidFill>
                <a:latin typeface="Arial"/>
                <a:ea typeface="Arial"/>
                <a:cs typeface="Arial"/>
                <a:sym typeface="Arial"/>
              </a:rPr>
              <a:t>-Network</a:t>
            </a:r>
          </a:p>
          <a:p>
            <a:pPr indent="0" lvl="0" marL="0" marR="0" rtl="0" algn="l">
              <a:spcBef>
                <a:spcPts val="0"/>
              </a:spcBef>
              <a:buSzPct val="25000"/>
              <a:buNone/>
            </a:pPr>
            <a:r>
              <a:rPr lang="en-US" sz="1400">
                <a:solidFill>
                  <a:srgbClr val="FFFFFF"/>
                </a:solidFill>
                <a:latin typeface="Arial"/>
                <a:ea typeface="Arial"/>
                <a:cs typeface="Arial"/>
                <a:sym typeface="Arial"/>
              </a:rPr>
              <a:t>-Services</a:t>
            </a:r>
          </a:p>
          <a:p>
            <a:pPr indent="0" lvl="0" marL="0" marR="0" rtl="0" algn="l">
              <a:spcBef>
                <a:spcPts val="0"/>
              </a:spcBef>
              <a:buSzPct val="25000"/>
              <a:buNone/>
            </a:pPr>
            <a:r>
              <a:rPr lang="en-US" sz="1400">
                <a:solidFill>
                  <a:srgbClr val="FFFFFF"/>
                </a:solidFill>
                <a:latin typeface="Arial"/>
                <a:ea typeface="Arial"/>
                <a:cs typeface="Arial"/>
                <a:sym typeface="Arial"/>
              </a:rPr>
              <a:t>-Config</a:t>
            </a:r>
          </a:p>
          <a:p>
            <a:pPr indent="0" lvl="0" marL="0" marR="0" rtl="0" algn="l">
              <a:spcBef>
                <a:spcPts val="0"/>
              </a:spcBef>
              <a:buSzPct val="25000"/>
              <a:buNone/>
            </a:pPr>
            <a:r>
              <a:rPr lang="en-US" sz="1400">
                <a:solidFill>
                  <a:srgbClr val="FFFFFF"/>
                </a:solidFill>
                <a:latin typeface="Arial"/>
                <a:ea typeface="Arial"/>
                <a:cs typeface="Arial"/>
                <a:sym typeface="Arial"/>
              </a:rPr>
              <a:t>-Code</a:t>
            </a:r>
          </a:p>
          <a:p>
            <a:pPr indent="0" lvl="0" marL="0" marR="0" rtl="0" algn="l">
              <a:spcBef>
                <a:spcPts val="0"/>
              </a:spcBef>
              <a:buSzPct val="25000"/>
              <a:buNone/>
            </a:pPr>
            <a:r>
              <a:rPr lang="en-US" sz="1400">
                <a:solidFill>
                  <a:srgbClr val="FFFFFF"/>
                </a:solidFill>
                <a:latin typeface="Arial"/>
                <a:ea typeface="Arial"/>
                <a:cs typeface="Arial"/>
                <a:sym typeface="Arial"/>
              </a:rPr>
              <a:t>-Tests</a:t>
            </a:r>
          </a:p>
        </p:txBody>
      </p:sp>
      <p:sp>
        <p:nvSpPr>
          <p:cNvPr id="915" name="Shape 915"/>
          <p:cNvSpPr txBox="1"/>
          <p:nvPr/>
        </p:nvSpPr>
        <p:spPr>
          <a:xfrm>
            <a:off x="4926642" y="2910548"/>
            <a:ext cx="402674"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rgbClr val="FFFFFF"/>
                </a:solidFill>
                <a:latin typeface="Arial"/>
                <a:ea typeface="Arial"/>
                <a:cs typeface="Arial"/>
                <a:sym typeface="Arial"/>
              </a:rPr>
              <a:t>FT</a:t>
            </a:r>
          </a:p>
        </p:txBody>
      </p:sp>
      <p:sp>
        <p:nvSpPr>
          <p:cNvPr id="916" name="Shape 916"/>
          <p:cNvSpPr txBox="1"/>
          <p:nvPr/>
        </p:nvSpPr>
        <p:spPr>
          <a:xfrm>
            <a:off x="5935383" y="2912036"/>
            <a:ext cx="540320"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rgbClr val="FFFFFF"/>
                </a:solidFill>
                <a:latin typeface="Arial"/>
                <a:ea typeface="Arial"/>
                <a:cs typeface="Arial"/>
                <a:sym typeface="Arial"/>
              </a:rPr>
              <a:t>UAT</a:t>
            </a:r>
          </a:p>
        </p:txBody>
      </p:sp>
      <p:sp>
        <p:nvSpPr>
          <p:cNvPr id="917" name="Shape 917"/>
          <p:cNvSpPr txBox="1"/>
          <p:nvPr/>
        </p:nvSpPr>
        <p:spPr>
          <a:xfrm>
            <a:off x="7068621" y="2910548"/>
            <a:ext cx="543739"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rgbClr val="FFFFFF"/>
                </a:solidFill>
                <a:latin typeface="Arial"/>
                <a:ea typeface="Arial"/>
                <a:cs typeface="Arial"/>
                <a:sym typeface="Arial"/>
              </a:rPr>
              <a:t>Perf</a:t>
            </a:r>
          </a:p>
        </p:txBody>
      </p:sp>
      <p:sp>
        <p:nvSpPr>
          <p:cNvPr id="918" name="Shape 918"/>
          <p:cNvSpPr txBox="1"/>
          <p:nvPr/>
        </p:nvSpPr>
        <p:spPr>
          <a:xfrm>
            <a:off x="8192778" y="2910548"/>
            <a:ext cx="593620"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rgbClr val="FFFFFF"/>
                </a:solidFill>
                <a:latin typeface="Arial"/>
                <a:ea typeface="Arial"/>
                <a:cs typeface="Arial"/>
                <a:sym typeface="Arial"/>
              </a:rPr>
              <a:t>Prod</a:t>
            </a:r>
          </a:p>
        </p:txBody>
      </p:sp>
      <p:sp>
        <p:nvSpPr>
          <p:cNvPr id="919" name="Shape 919"/>
          <p:cNvSpPr/>
          <p:nvPr/>
        </p:nvSpPr>
        <p:spPr>
          <a:xfrm>
            <a:off x="3544648" y="3218325"/>
            <a:ext cx="5555556" cy="1583977"/>
          </a:xfrm>
          <a:prstGeom prst="rect">
            <a:avLst/>
          </a:prstGeom>
          <a:solidFill>
            <a:srgbClr val="162128">
              <a:alpha val="88627"/>
            </a:srgbClr>
          </a:solidFill>
          <a:ln cap="flat" cmpd="sng" w="28575">
            <a:solidFill>
              <a:schemeClr val="lt1"/>
            </a:solidFill>
            <a:prstDash val="dash"/>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20" name="Shape 920"/>
          <p:cNvSpPr txBox="1"/>
          <p:nvPr/>
        </p:nvSpPr>
        <p:spPr>
          <a:xfrm>
            <a:off x="3544648" y="3774862"/>
            <a:ext cx="5599350" cy="369332"/>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800">
                <a:solidFill>
                  <a:srgbClr val="FFFFFF"/>
                </a:solidFill>
                <a:latin typeface="Arial"/>
                <a:ea typeface="Arial"/>
                <a:cs typeface="Arial"/>
                <a:sym typeface="Arial"/>
              </a:rPr>
              <a:t>Automated Platform</a:t>
            </a:r>
          </a:p>
        </p:txBody>
      </p:sp>
      <p:cxnSp>
        <p:nvCxnSpPr>
          <p:cNvPr id="921" name="Shape 921"/>
          <p:cNvCxnSpPr/>
          <p:nvPr/>
        </p:nvCxnSpPr>
        <p:spPr>
          <a:xfrm>
            <a:off x="999982" y="1370087"/>
            <a:ext cx="7192796" cy="51387"/>
          </a:xfrm>
          <a:prstGeom prst="straightConnector1">
            <a:avLst/>
          </a:prstGeom>
          <a:noFill/>
          <a:ln cap="flat" cmpd="sng" w="38100">
            <a:solidFill>
              <a:srgbClr val="FFFFFF"/>
            </a:solidFill>
            <a:prstDash val="solid"/>
            <a:round/>
            <a:headEnd len="med" w="med" type="oval"/>
            <a:tailEnd len="med" w="med" type="oval"/>
          </a:ln>
          <a:effectLst>
            <a:outerShdw blurRad="39999" rotWithShape="0" dir="5400000" dist="23000">
              <a:srgbClr val="000000">
                <a:alpha val="34901"/>
              </a:srgbClr>
            </a:outerShdw>
          </a:effectLst>
        </p:spPr>
      </p:cxnSp>
      <p:sp>
        <p:nvSpPr>
          <p:cNvPr id="922" name="Shape 922"/>
          <p:cNvSpPr txBox="1"/>
          <p:nvPr/>
        </p:nvSpPr>
        <p:spPr>
          <a:xfrm>
            <a:off x="4118689" y="1204241"/>
            <a:ext cx="1018502" cy="369332"/>
          </a:xfrm>
          <a:prstGeom prst="rect">
            <a:avLst/>
          </a:prstGeom>
          <a:solidFill>
            <a:srgbClr val="162128"/>
          </a:solid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FFFFFF"/>
                </a:solidFill>
                <a:latin typeface="Arial"/>
                <a:ea typeface="Arial"/>
                <a:cs typeface="Arial"/>
                <a:sym typeface="Arial"/>
              </a:rPr>
              <a:t>DevOps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21"/>
                                        </p:tgtEl>
                                        <p:attrNameLst>
                                          <p:attrName>style.visibility</p:attrName>
                                        </p:attrNameLst>
                                      </p:cBhvr>
                                      <p:to>
                                        <p:strVal val="visible"/>
                                      </p:to>
                                    </p:set>
                                    <p:anim calcmode="lin" valueType="num">
                                      <p:cBhvr additive="base">
                                        <p:cTn dur="500"/>
                                        <p:tgtEl>
                                          <p:spTgt spid="921"/>
                                        </p:tgtEl>
                                        <p:attrNameLst>
                                          <p:attrName>ppt_w</p:attrName>
                                        </p:attrNameLst>
                                      </p:cBhvr>
                                      <p:tavLst>
                                        <p:tav fmla="" tm="0">
                                          <p:val>
                                            <p:strVal val="0"/>
                                          </p:val>
                                        </p:tav>
                                        <p:tav fmla="" tm="100000">
                                          <p:val>
                                            <p:strVal val="#ppt_w"/>
                                          </p:val>
                                        </p:tav>
                                      </p:tavLst>
                                    </p:anim>
                                    <p:anim calcmode="lin" valueType="num">
                                      <p:cBhvr additive="base">
                                        <p:cTn dur="500"/>
                                        <p:tgtEl>
                                          <p:spTgt spid="92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922"/>
                                        </p:tgtEl>
                                        <p:attrNameLst>
                                          <p:attrName>style.visibility</p:attrName>
                                        </p:attrNameLst>
                                      </p:cBhvr>
                                      <p:to>
                                        <p:strVal val="visible"/>
                                      </p:to>
                                    </p:set>
                                    <p:anim calcmode="lin" valueType="num">
                                      <p:cBhvr additive="base">
                                        <p:cTn dur="500"/>
                                        <p:tgtEl>
                                          <p:spTgt spid="922"/>
                                        </p:tgtEl>
                                        <p:attrNameLst>
                                          <p:attrName>ppt_w</p:attrName>
                                        </p:attrNameLst>
                                      </p:cBhvr>
                                      <p:tavLst>
                                        <p:tav fmla="" tm="0">
                                          <p:val>
                                            <p:strVal val="0"/>
                                          </p:val>
                                        </p:tav>
                                        <p:tav fmla="" tm="100000">
                                          <p:val>
                                            <p:strVal val="#ppt_w"/>
                                          </p:val>
                                        </p:tav>
                                      </p:tavLst>
                                    </p:anim>
                                    <p:anim calcmode="lin" valueType="num">
                                      <p:cBhvr additive="base">
                                        <p:cTn dur="500"/>
                                        <p:tgtEl>
                                          <p:spTgt spid="92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926" name="Shape 926"/>
        <p:cNvGrpSpPr/>
        <p:nvPr/>
      </p:nvGrpSpPr>
      <p:grpSpPr>
        <a:xfrm>
          <a:off x="0" y="0"/>
          <a:ext cx="0" cy="0"/>
          <a:chOff x="0" y="0"/>
          <a:chExt cx="0" cy="0"/>
        </a:xfrm>
      </p:grpSpPr>
      <p:sp>
        <p:nvSpPr>
          <p:cNvPr id="927" name="Shape 927"/>
          <p:cNvSpPr txBox="1"/>
          <p:nvPr>
            <p:ph idx="12" type="sldNum"/>
          </p:nvPr>
        </p:nvSpPr>
        <p:spPr>
          <a:xfrm>
            <a:off x="48247" y="48614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pic>
        <p:nvPicPr>
          <p:cNvPr id="928" name="Shape 928"/>
          <p:cNvPicPr preferRelativeResize="0"/>
          <p:nvPr/>
        </p:nvPicPr>
        <p:blipFill rotWithShape="1">
          <a:blip r:embed="rId3">
            <a:alphaModFix/>
          </a:blip>
          <a:srcRect b="0" l="0" r="0" t="0"/>
          <a:stretch/>
        </p:blipFill>
        <p:spPr>
          <a:xfrm>
            <a:off x="0" y="1185537"/>
            <a:ext cx="9144000" cy="27724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325" name="Shape 325"/>
        <p:cNvGrpSpPr/>
        <p:nvPr/>
      </p:nvGrpSpPr>
      <p:grpSpPr>
        <a:xfrm>
          <a:off x="0" y="0"/>
          <a:ext cx="0" cy="0"/>
          <a:chOff x="0" y="0"/>
          <a:chExt cx="0" cy="0"/>
        </a:xfrm>
      </p:grpSpPr>
      <p:sp>
        <p:nvSpPr>
          <p:cNvPr id="326" name="Shape 326"/>
          <p:cNvSpPr txBox="1"/>
          <p:nvPr/>
        </p:nvSpPr>
        <p:spPr>
          <a:xfrm>
            <a:off x="2801598" y="1981365"/>
            <a:ext cx="3540804" cy="1180770"/>
          </a:xfrm>
          <a:prstGeom prst="rect">
            <a:avLst/>
          </a:prstGeom>
          <a:noFill/>
          <a:ln>
            <a:noFill/>
          </a:ln>
        </p:spPr>
        <p:txBody>
          <a:bodyPr anchorCtr="0" anchor="t" bIns="0" lIns="0" rIns="0" tIns="0">
            <a:noAutofit/>
          </a:bodyPr>
          <a:lstStyle/>
          <a:p>
            <a:pPr indent="0" lvl="0" marL="0" marR="0" rtl="0" algn="ctr">
              <a:lnSpc>
                <a:spcPct val="90000"/>
              </a:lnSpc>
              <a:spcBef>
                <a:spcPts val="0"/>
              </a:spcBef>
              <a:buClr>
                <a:srgbClr val="F79646"/>
              </a:buClr>
              <a:buSzPct val="25000"/>
              <a:buFont typeface="Arial"/>
              <a:buNone/>
            </a:pPr>
            <a:r>
              <a:rPr b="1" i="0" lang="en-US" sz="9600" u="none" cap="none" strike="noStrike">
                <a:solidFill>
                  <a:srgbClr val="F79646"/>
                </a:solidFill>
                <a:latin typeface="Arial"/>
                <a:ea typeface="Arial"/>
                <a:cs typeface="Arial"/>
                <a:sym typeface="Arial"/>
              </a:rPr>
              <a:t>WHY</a:t>
            </a: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933" name="Shape 933"/>
        <p:cNvGrpSpPr/>
        <p:nvPr/>
      </p:nvGrpSpPr>
      <p:grpSpPr>
        <a:xfrm>
          <a:off x="0" y="0"/>
          <a:ext cx="0" cy="0"/>
          <a:chOff x="0" y="0"/>
          <a:chExt cx="0" cy="0"/>
        </a:xfrm>
      </p:grpSpPr>
      <p:sp>
        <p:nvSpPr>
          <p:cNvPr id="934" name="Shape 934"/>
          <p:cNvSpPr txBox="1"/>
          <p:nvPr>
            <p:ph idx="12" type="sldNum"/>
          </p:nvPr>
        </p:nvSpPr>
        <p:spPr>
          <a:xfrm>
            <a:off x="48247" y="48614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935" name="Shape 935"/>
          <p:cNvSpPr txBox="1"/>
          <p:nvPr/>
        </p:nvSpPr>
        <p:spPr>
          <a:xfrm>
            <a:off x="366712" y="11536"/>
            <a:ext cx="8410499" cy="4605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79646"/>
              </a:buClr>
              <a:buSzPct val="25000"/>
              <a:buFont typeface="Arial"/>
              <a:buNone/>
            </a:pPr>
            <a:r>
              <a:rPr b="0" i="0" lang="en-US" sz="3200" u="none" cap="none" strike="noStrike">
                <a:solidFill>
                  <a:srgbClr val="F79646"/>
                </a:solidFill>
                <a:latin typeface="Arial"/>
                <a:ea typeface="Arial"/>
                <a:cs typeface="Arial"/>
                <a:sym typeface="Arial"/>
              </a:rPr>
              <a:t>Agile Org Structures</a:t>
            </a:r>
          </a:p>
        </p:txBody>
      </p:sp>
      <p:sp>
        <p:nvSpPr>
          <p:cNvPr id="936" name="Shape 936"/>
          <p:cNvSpPr/>
          <p:nvPr/>
        </p:nvSpPr>
        <p:spPr>
          <a:xfrm>
            <a:off x="679070" y="1094753"/>
            <a:ext cx="8014457" cy="430600"/>
          </a:xfrm>
          <a:prstGeom prst="roundRect">
            <a:avLst>
              <a:gd fmla="val 16667" name="adj"/>
            </a:avLst>
          </a:prstGeom>
          <a:noFill/>
          <a:ln cap="flat" cmpd="sng" w="28575">
            <a:solidFill>
              <a:schemeClr val="lt1"/>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Arch</a:t>
            </a:r>
          </a:p>
        </p:txBody>
      </p:sp>
      <p:sp>
        <p:nvSpPr>
          <p:cNvPr id="937" name="Shape 937"/>
          <p:cNvSpPr/>
          <p:nvPr/>
        </p:nvSpPr>
        <p:spPr>
          <a:xfrm>
            <a:off x="679070" y="3452241"/>
            <a:ext cx="8014457" cy="430600"/>
          </a:xfrm>
          <a:prstGeom prst="roundRect">
            <a:avLst>
              <a:gd fmla="val 16667" name="adj"/>
            </a:avLst>
          </a:prstGeom>
          <a:noFill/>
          <a:ln cap="flat" cmpd="sng" w="28575">
            <a:solidFill>
              <a:schemeClr val="lt1"/>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Deploy</a:t>
            </a:r>
          </a:p>
        </p:txBody>
      </p:sp>
      <p:sp>
        <p:nvSpPr>
          <p:cNvPr id="938" name="Shape 938"/>
          <p:cNvSpPr/>
          <p:nvPr/>
        </p:nvSpPr>
        <p:spPr>
          <a:xfrm>
            <a:off x="679070" y="4041612"/>
            <a:ext cx="8014457" cy="430600"/>
          </a:xfrm>
          <a:prstGeom prst="roundRect">
            <a:avLst>
              <a:gd fmla="val 16667" name="adj"/>
            </a:avLst>
          </a:prstGeom>
          <a:noFill/>
          <a:ln cap="flat" cmpd="sng" w="28575">
            <a:solidFill>
              <a:schemeClr val="lt1"/>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Infrastructure</a:t>
            </a:r>
          </a:p>
        </p:txBody>
      </p:sp>
      <p:sp>
        <p:nvSpPr>
          <p:cNvPr id="939" name="Shape 939"/>
          <p:cNvSpPr/>
          <p:nvPr/>
        </p:nvSpPr>
        <p:spPr>
          <a:xfrm>
            <a:off x="679070" y="1684125"/>
            <a:ext cx="8014457" cy="430600"/>
          </a:xfrm>
          <a:prstGeom prst="roundRect">
            <a:avLst>
              <a:gd fmla="val 16667" name="adj"/>
            </a:avLst>
          </a:prstGeom>
          <a:noFill/>
          <a:ln cap="flat" cmpd="sng" w="28575">
            <a:solidFill>
              <a:schemeClr val="lt1"/>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UI/Mobile</a:t>
            </a:r>
          </a:p>
        </p:txBody>
      </p:sp>
      <p:sp>
        <p:nvSpPr>
          <p:cNvPr id="940" name="Shape 940"/>
          <p:cNvSpPr/>
          <p:nvPr/>
        </p:nvSpPr>
        <p:spPr>
          <a:xfrm>
            <a:off x="679070" y="2273497"/>
            <a:ext cx="8014457" cy="430600"/>
          </a:xfrm>
          <a:prstGeom prst="roundRect">
            <a:avLst>
              <a:gd fmla="val 16667" name="adj"/>
            </a:avLst>
          </a:prstGeom>
          <a:noFill/>
          <a:ln cap="flat" cmpd="sng" w="28575">
            <a:solidFill>
              <a:schemeClr val="lt1"/>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Services</a:t>
            </a:r>
          </a:p>
        </p:txBody>
      </p:sp>
      <p:sp>
        <p:nvSpPr>
          <p:cNvPr id="941" name="Shape 941"/>
          <p:cNvSpPr/>
          <p:nvPr/>
        </p:nvSpPr>
        <p:spPr>
          <a:xfrm>
            <a:off x="679070" y="2862868"/>
            <a:ext cx="8014457" cy="430600"/>
          </a:xfrm>
          <a:prstGeom prst="roundRect">
            <a:avLst>
              <a:gd fmla="val 16667" name="adj"/>
            </a:avLst>
          </a:prstGeom>
          <a:noFill/>
          <a:ln cap="flat" cmpd="sng" w="28575">
            <a:solidFill>
              <a:schemeClr val="lt1"/>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DBA</a:t>
            </a:r>
          </a:p>
        </p:txBody>
      </p:sp>
      <p:sp>
        <p:nvSpPr>
          <p:cNvPr id="942" name="Shape 942"/>
          <p:cNvSpPr/>
          <p:nvPr/>
        </p:nvSpPr>
        <p:spPr>
          <a:xfrm>
            <a:off x="679070" y="4630983"/>
            <a:ext cx="8014457" cy="430600"/>
          </a:xfrm>
          <a:prstGeom prst="roundRect">
            <a:avLst>
              <a:gd fmla="val 16667" name="adj"/>
            </a:avLst>
          </a:prstGeom>
          <a:noFill/>
          <a:ln cap="flat" cmpd="sng" w="28575">
            <a:solidFill>
              <a:schemeClr val="lt1"/>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OPS</a:t>
            </a:r>
          </a:p>
        </p:txBody>
      </p:sp>
      <p:pic>
        <p:nvPicPr>
          <p:cNvPr descr="noun_541054_cc.png" id="943" name="Shape 943"/>
          <p:cNvPicPr preferRelativeResize="0"/>
          <p:nvPr/>
        </p:nvPicPr>
        <p:blipFill rotWithShape="1">
          <a:blip r:embed="rId3">
            <a:alphaModFix/>
          </a:blip>
          <a:srcRect b="35179" l="30210" r="26460" t="17198"/>
          <a:stretch/>
        </p:blipFill>
        <p:spPr>
          <a:xfrm>
            <a:off x="2832066" y="532777"/>
            <a:ext cx="451532" cy="496286"/>
          </a:xfrm>
          <a:prstGeom prst="rect">
            <a:avLst/>
          </a:prstGeom>
          <a:noFill/>
          <a:ln>
            <a:noFill/>
          </a:ln>
        </p:spPr>
      </p:pic>
      <p:pic>
        <p:nvPicPr>
          <p:cNvPr descr="noun_541054_cc.png" id="944" name="Shape 944"/>
          <p:cNvPicPr preferRelativeResize="0"/>
          <p:nvPr/>
        </p:nvPicPr>
        <p:blipFill rotWithShape="1">
          <a:blip r:embed="rId3">
            <a:alphaModFix/>
          </a:blip>
          <a:srcRect b="35179" l="30210" r="26460" t="17198"/>
          <a:stretch/>
        </p:blipFill>
        <p:spPr>
          <a:xfrm>
            <a:off x="4528676" y="532777"/>
            <a:ext cx="451532" cy="496286"/>
          </a:xfrm>
          <a:prstGeom prst="rect">
            <a:avLst/>
          </a:prstGeom>
          <a:noFill/>
          <a:ln>
            <a:noFill/>
          </a:ln>
        </p:spPr>
      </p:pic>
      <p:pic>
        <p:nvPicPr>
          <p:cNvPr descr="noun_541054_cc.png" id="945" name="Shape 945"/>
          <p:cNvPicPr preferRelativeResize="0"/>
          <p:nvPr/>
        </p:nvPicPr>
        <p:blipFill rotWithShape="1">
          <a:blip r:embed="rId3">
            <a:alphaModFix/>
          </a:blip>
          <a:srcRect b="35179" l="30210" r="26460" t="17198"/>
          <a:stretch/>
        </p:blipFill>
        <p:spPr>
          <a:xfrm>
            <a:off x="6225285" y="532777"/>
            <a:ext cx="451532" cy="496286"/>
          </a:xfrm>
          <a:prstGeom prst="rect">
            <a:avLst/>
          </a:prstGeom>
          <a:noFill/>
          <a:ln>
            <a:noFill/>
          </a:ln>
        </p:spPr>
      </p:pic>
      <p:sp>
        <p:nvSpPr>
          <p:cNvPr id="946" name="Shape 946"/>
          <p:cNvSpPr/>
          <p:nvPr/>
        </p:nvSpPr>
        <p:spPr>
          <a:xfrm>
            <a:off x="2576599" y="1029065"/>
            <a:ext cx="948888" cy="4106239"/>
          </a:xfrm>
          <a:prstGeom prst="roundRect">
            <a:avLst>
              <a:gd fmla="val 16667" name="adj"/>
            </a:avLst>
          </a:prstGeom>
          <a:noFill/>
          <a:ln cap="flat" cmpd="sng" w="28575">
            <a:solidFill>
              <a:schemeClr val="lt1"/>
            </a:solidFill>
            <a:prstDash val="dash"/>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947" name="Shape 947"/>
          <p:cNvSpPr txBox="1"/>
          <p:nvPr/>
        </p:nvSpPr>
        <p:spPr>
          <a:xfrm>
            <a:off x="3153224" y="575950"/>
            <a:ext cx="1227000" cy="307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666666"/>
                </a:solidFill>
                <a:latin typeface="Arial"/>
                <a:ea typeface="Arial"/>
                <a:cs typeface="Arial"/>
                <a:sym typeface="Arial"/>
              </a:rPr>
              <a:t>BO/Product</a:t>
            </a:r>
          </a:p>
        </p:txBody>
      </p:sp>
      <p:sp>
        <p:nvSpPr>
          <p:cNvPr id="948" name="Shape 948"/>
          <p:cNvSpPr txBox="1"/>
          <p:nvPr/>
        </p:nvSpPr>
        <p:spPr>
          <a:xfrm>
            <a:off x="4845750" y="572350"/>
            <a:ext cx="1227000" cy="307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666666"/>
                </a:solidFill>
                <a:latin typeface="Arial"/>
                <a:ea typeface="Arial"/>
                <a:cs typeface="Arial"/>
                <a:sym typeface="Arial"/>
              </a:rPr>
              <a:t>BO/Product</a:t>
            </a:r>
          </a:p>
        </p:txBody>
      </p:sp>
      <p:sp>
        <p:nvSpPr>
          <p:cNvPr id="949" name="Shape 949"/>
          <p:cNvSpPr txBox="1"/>
          <p:nvPr/>
        </p:nvSpPr>
        <p:spPr>
          <a:xfrm>
            <a:off x="6568350" y="574450"/>
            <a:ext cx="1263000" cy="307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999999"/>
                </a:solidFill>
                <a:latin typeface="Arial"/>
                <a:ea typeface="Arial"/>
                <a:cs typeface="Arial"/>
                <a:sym typeface="Arial"/>
              </a:rPr>
              <a:t>BO/Product</a:t>
            </a:r>
          </a:p>
        </p:txBody>
      </p:sp>
      <p:sp>
        <p:nvSpPr>
          <p:cNvPr id="950" name="Shape 950"/>
          <p:cNvSpPr/>
          <p:nvPr/>
        </p:nvSpPr>
        <p:spPr>
          <a:xfrm>
            <a:off x="4320210" y="1037259"/>
            <a:ext cx="948888" cy="4106239"/>
          </a:xfrm>
          <a:prstGeom prst="roundRect">
            <a:avLst>
              <a:gd fmla="val 16667" name="adj"/>
            </a:avLst>
          </a:prstGeom>
          <a:noFill/>
          <a:ln cap="flat" cmpd="sng" w="28575">
            <a:solidFill>
              <a:schemeClr val="lt1"/>
            </a:solidFill>
            <a:prstDash val="dash"/>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951" name="Shape 951"/>
          <p:cNvSpPr/>
          <p:nvPr/>
        </p:nvSpPr>
        <p:spPr>
          <a:xfrm>
            <a:off x="5958428" y="1029065"/>
            <a:ext cx="948888" cy="4106239"/>
          </a:xfrm>
          <a:prstGeom prst="roundRect">
            <a:avLst>
              <a:gd fmla="val 16667" name="adj"/>
            </a:avLst>
          </a:prstGeom>
          <a:noFill/>
          <a:ln cap="flat" cmpd="sng" w="28575">
            <a:solidFill>
              <a:schemeClr val="lt1"/>
            </a:solidFill>
            <a:prstDash val="dash"/>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pic>
        <p:nvPicPr>
          <p:cNvPr descr="noun_10436_cc.png" id="952" name="Shape 952"/>
          <p:cNvPicPr preferRelativeResize="0"/>
          <p:nvPr/>
        </p:nvPicPr>
        <p:blipFill rotWithShape="1">
          <a:blip r:embed="rId4">
            <a:alphaModFix/>
          </a:blip>
          <a:srcRect b="13050" l="6150" r="6955" t="0"/>
          <a:stretch/>
        </p:blipFill>
        <p:spPr>
          <a:xfrm flipH="1">
            <a:off x="8291825" y="1123858"/>
            <a:ext cx="343060" cy="343275"/>
          </a:xfrm>
          <a:prstGeom prst="rect">
            <a:avLst/>
          </a:prstGeom>
          <a:noFill/>
          <a:ln>
            <a:noFill/>
          </a:ln>
        </p:spPr>
      </p:pic>
      <p:grpSp>
        <p:nvGrpSpPr>
          <p:cNvPr id="953" name="Shape 953"/>
          <p:cNvGrpSpPr/>
          <p:nvPr/>
        </p:nvGrpSpPr>
        <p:grpSpPr>
          <a:xfrm>
            <a:off x="4745847" y="1198050"/>
            <a:ext cx="129693" cy="235684"/>
            <a:chOff x="7976204" y="532777"/>
            <a:chExt cx="129693" cy="235684"/>
          </a:xfrm>
        </p:grpSpPr>
        <p:sp>
          <p:nvSpPr>
            <p:cNvPr id="954" name="Shape 954"/>
            <p:cNvSpPr/>
            <p:nvPr/>
          </p:nvSpPr>
          <p:spPr>
            <a:xfrm>
              <a:off x="8014457" y="532777"/>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55" name="Shape 955"/>
            <p:cNvSpPr/>
            <p:nvPr/>
          </p:nvSpPr>
          <p:spPr>
            <a:xfrm>
              <a:off x="7976204" y="677022"/>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grpSp>
        <p:nvGrpSpPr>
          <p:cNvPr id="956" name="Shape 956"/>
          <p:cNvGrpSpPr/>
          <p:nvPr/>
        </p:nvGrpSpPr>
        <p:grpSpPr>
          <a:xfrm>
            <a:off x="2903301" y="1187660"/>
            <a:ext cx="260196" cy="235683"/>
            <a:chOff x="8128604" y="685177"/>
            <a:chExt cx="260196" cy="235683"/>
          </a:xfrm>
        </p:grpSpPr>
        <p:sp>
          <p:nvSpPr>
            <p:cNvPr id="957" name="Shape 957"/>
            <p:cNvSpPr/>
            <p:nvPr/>
          </p:nvSpPr>
          <p:spPr>
            <a:xfrm>
              <a:off x="8166857" y="685177"/>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58" name="Shape 958"/>
            <p:cNvSpPr/>
            <p:nvPr/>
          </p:nvSpPr>
          <p:spPr>
            <a:xfrm>
              <a:off x="8297360" y="793789"/>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59" name="Shape 959"/>
            <p:cNvSpPr/>
            <p:nvPr/>
          </p:nvSpPr>
          <p:spPr>
            <a:xfrm>
              <a:off x="8128604" y="829421"/>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grpSp>
        <p:nvGrpSpPr>
          <p:cNvPr id="960" name="Shape 960"/>
          <p:cNvGrpSpPr/>
          <p:nvPr/>
        </p:nvGrpSpPr>
        <p:grpSpPr>
          <a:xfrm>
            <a:off x="6308149" y="1193475"/>
            <a:ext cx="260196" cy="235683"/>
            <a:chOff x="8128604" y="685177"/>
            <a:chExt cx="260196" cy="235683"/>
          </a:xfrm>
        </p:grpSpPr>
        <p:sp>
          <p:nvSpPr>
            <p:cNvPr id="961" name="Shape 961"/>
            <p:cNvSpPr/>
            <p:nvPr/>
          </p:nvSpPr>
          <p:spPr>
            <a:xfrm>
              <a:off x="8166857" y="685177"/>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62" name="Shape 962"/>
            <p:cNvSpPr/>
            <p:nvPr/>
          </p:nvSpPr>
          <p:spPr>
            <a:xfrm>
              <a:off x="8297360" y="793789"/>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63" name="Shape 963"/>
            <p:cNvSpPr/>
            <p:nvPr/>
          </p:nvSpPr>
          <p:spPr>
            <a:xfrm>
              <a:off x="8128604" y="829421"/>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grpSp>
        <p:nvGrpSpPr>
          <p:cNvPr id="964" name="Shape 964"/>
          <p:cNvGrpSpPr/>
          <p:nvPr/>
        </p:nvGrpSpPr>
        <p:grpSpPr>
          <a:xfrm>
            <a:off x="2911986" y="2968650"/>
            <a:ext cx="260196" cy="235683"/>
            <a:chOff x="8128604" y="685177"/>
            <a:chExt cx="260196" cy="235683"/>
          </a:xfrm>
        </p:grpSpPr>
        <p:sp>
          <p:nvSpPr>
            <p:cNvPr id="965" name="Shape 965"/>
            <p:cNvSpPr/>
            <p:nvPr/>
          </p:nvSpPr>
          <p:spPr>
            <a:xfrm>
              <a:off x="8166857" y="685177"/>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66" name="Shape 966"/>
            <p:cNvSpPr/>
            <p:nvPr/>
          </p:nvSpPr>
          <p:spPr>
            <a:xfrm>
              <a:off x="8297360" y="793789"/>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67" name="Shape 967"/>
            <p:cNvSpPr/>
            <p:nvPr/>
          </p:nvSpPr>
          <p:spPr>
            <a:xfrm>
              <a:off x="8128604" y="829421"/>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grpSp>
        <p:nvGrpSpPr>
          <p:cNvPr id="968" name="Shape 968"/>
          <p:cNvGrpSpPr/>
          <p:nvPr/>
        </p:nvGrpSpPr>
        <p:grpSpPr>
          <a:xfrm>
            <a:off x="2911986" y="1780824"/>
            <a:ext cx="260196" cy="235683"/>
            <a:chOff x="8128604" y="685177"/>
            <a:chExt cx="260196" cy="235683"/>
          </a:xfrm>
        </p:grpSpPr>
        <p:sp>
          <p:nvSpPr>
            <p:cNvPr id="969" name="Shape 969"/>
            <p:cNvSpPr/>
            <p:nvPr/>
          </p:nvSpPr>
          <p:spPr>
            <a:xfrm>
              <a:off x="8166857" y="685177"/>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70" name="Shape 970"/>
            <p:cNvSpPr/>
            <p:nvPr/>
          </p:nvSpPr>
          <p:spPr>
            <a:xfrm>
              <a:off x="8297360" y="793789"/>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71" name="Shape 971"/>
            <p:cNvSpPr/>
            <p:nvPr/>
          </p:nvSpPr>
          <p:spPr>
            <a:xfrm>
              <a:off x="8128604" y="829421"/>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grpSp>
        <p:nvGrpSpPr>
          <p:cNvPr id="972" name="Shape 972"/>
          <p:cNvGrpSpPr/>
          <p:nvPr/>
        </p:nvGrpSpPr>
        <p:grpSpPr>
          <a:xfrm>
            <a:off x="4654407" y="1771594"/>
            <a:ext cx="260196" cy="235683"/>
            <a:chOff x="8128604" y="685177"/>
            <a:chExt cx="260196" cy="235683"/>
          </a:xfrm>
        </p:grpSpPr>
        <p:sp>
          <p:nvSpPr>
            <p:cNvPr id="973" name="Shape 973"/>
            <p:cNvSpPr/>
            <p:nvPr/>
          </p:nvSpPr>
          <p:spPr>
            <a:xfrm>
              <a:off x="8166857" y="685177"/>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74" name="Shape 974"/>
            <p:cNvSpPr/>
            <p:nvPr/>
          </p:nvSpPr>
          <p:spPr>
            <a:xfrm>
              <a:off x="8297360" y="793789"/>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75" name="Shape 975"/>
            <p:cNvSpPr/>
            <p:nvPr/>
          </p:nvSpPr>
          <p:spPr>
            <a:xfrm>
              <a:off x="8128604" y="829421"/>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grpSp>
        <p:nvGrpSpPr>
          <p:cNvPr id="976" name="Shape 976"/>
          <p:cNvGrpSpPr/>
          <p:nvPr/>
        </p:nvGrpSpPr>
        <p:grpSpPr>
          <a:xfrm>
            <a:off x="2700311" y="2371002"/>
            <a:ext cx="260196" cy="235683"/>
            <a:chOff x="8128604" y="685177"/>
            <a:chExt cx="260196" cy="235683"/>
          </a:xfrm>
        </p:grpSpPr>
        <p:sp>
          <p:nvSpPr>
            <p:cNvPr id="977" name="Shape 977"/>
            <p:cNvSpPr/>
            <p:nvPr/>
          </p:nvSpPr>
          <p:spPr>
            <a:xfrm>
              <a:off x="8166857" y="685177"/>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78" name="Shape 978"/>
            <p:cNvSpPr/>
            <p:nvPr/>
          </p:nvSpPr>
          <p:spPr>
            <a:xfrm>
              <a:off x="8297360" y="793789"/>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79" name="Shape 979"/>
            <p:cNvSpPr/>
            <p:nvPr/>
          </p:nvSpPr>
          <p:spPr>
            <a:xfrm>
              <a:off x="8128604" y="829421"/>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grpSp>
        <p:nvGrpSpPr>
          <p:cNvPr id="980" name="Shape 980"/>
          <p:cNvGrpSpPr/>
          <p:nvPr/>
        </p:nvGrpSpPr>
        <p:grpSpPr>
          <a:xfrm>
            <a:off x="3041679" y="2344600"/>
            <a:ext cx="260196" cy="235683"/>
            <a:chOff x="8128604" y="685177"/>
            <a:chExt cx="260196" cy="235683"/>
          </a:xfrm>
        </p:grpSpPr>
        <p:sp>
          <p:nvSpPr>
            <p:cNvPr id="981" name="Shape 981"/>
            <p:cNvSpPr/>
            <p:nvPr/>
          </p:nvSpPr>
          <p:spPr>
            <a:xfrm>
              <a:off x="8166857" y="685177"/>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82" name="Shape 982"/>
            <p:cNvSpPr/>
            <p:nvPr/>
          </p:nvSpPr>
          <p:spPr>
            <a:xfrm>
              <a:off x="8297360" y="793789"/>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83" name="Shape 983"/>
            <p:cNvSpPr/>
            <p:nvPr/>
          </p:nvSpPr>
          <p:spPr>
            <a:xfrm>
              <a:off x="8128604" y="829421"/>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grpSp>
        <p:nvGrpSpPr>
          <p:cNvPr id="984" name="Shape 984"/>
          <p:cNvGrpSpPr/>
          <p:nvPr/>
        </p:nvGrpSpPr>
        <p:grpSpPr>
          <a:xfrm>
            <a:off x="4680831" y="2361771"/>
            <a:ext cx="260196" cy="235683"/>
            <a:chOff x="8128604" y="685177"/>
            <a:chExt cx="260196" cy="235683"/>
          </a:xfrm>
        </p:grpSpPr>
        <p:sp>
          <p:nvSpPr>
            <p:cNvPr id="985" name="Shape 985"/>
            <p:cNvSpPr/>
            <p:nvPr/>
          </p:nvSpPr>
          <p:spPr>
            <a:xfrm>
              <a:off x="8166857" y="685177"/>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86" name="Shape 986"/>
            <p:cNvSpPr/>
            <p:nvPr/>
          </p:nvSpPr>
          <p:spPr>
            <a:xfrm>
              <a:off x="8297360" y="793789"/>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87" name="Shape 987"/>
            <p:cNvSpPr/>
            <p:nvPr/>
          </p:nvSpPr>
          <p:spPr>
            <a:xfrm>
              <a:off x="8128604" y="829421"/>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grpSp>
        <p:nvGrpSpPr>
          <p:cNvPr id="988" name="Shape 988"/>
          <p:cNvGrpSpPr/>
          <p:nvPr/>
        </p:nvGrpSpPr>
        <p:grpSpPr>
          <a:xfrm>
            <a:off x="6399589" y="2371002"/>
            <a:ext cx="260196" cy="235683"/>
            <a:chOff x="8128604" y="685177"/>
            <a:chExt cx="260196" cy="235683"/>
          </a:xfrm>
        </p:grpSpPr>
        <p:sp>
          <p:nvSpPr>
            <p:cNvPr id="989" name="Shape 989"/>
            <p:cNvSpPr/>
            <p:nvPr/>
          </p:nvSpPr>
          <p:spPr>
            <a:xfrm>
              <a:off x="8166857" y="685177"/>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90" name="Shape 990"/>
            <p:cNvSpPr/>
            <p:nvPr/>
          </p:nvSpPr>
          <p:spPr>
            <a:xfrm>
              <a:off x="8297360" y="793789"/>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91" name="Shape 991"/>
            <p:cNvSpPr/>
            <p:nvPr/>
          </p:nvSpPr>
          <p:spPr>
            <a:xfrm>
              <a:off x="8128604" y="829421"/>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grpSp>
        <p:nvGrpSpPr>
          <p:cNvPr id="992" name="Shape 992"/>
          <p:cNvGrpSpPr/>
          <p:nvPr/>
        </p:nvGrpSpPr>
        <p:grpSpPr>
          <a:xfrm>
            <a:off x="6215151" y="2357414"/>
            <a:ext cx="129693" cy="235684"/>
            <a:chOff x="7976204" y="532777"/>
            <a:chExt cx="129693" cy="235684"/>
          </a:xfrm>
        </p:grpSpPr>
        <p:sp>
          <p:nvSpPr>
            <p:cNvPr id="993" name="Shape 993"/>
            <p:cNvSpPr/>
            <p:nvPr/>
          </p:nvSpPr>
          <p:spPr>
            <a:xfrm>
              <a:off x="8014457" y="532777"/>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94" name="Shape 994"/>
            <p:cNvSpPr/>
            <p:nvPr/>
          </p:nvSpPr>
          <p:spPr>
            <a:xfrm>
              <a:off x="7976204" y="677022"/>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grpSp>
        <p:nvGrpSpPr>
          <p:cNvPr id="995" name="Shape 995"/>
          <p:cNvGrpSpPr/>
          <p:nvPr/>
        </p:nvGrpSpPr>
        <p:grpSpPr>
          <a:xfrm>
            <a:off x="6361336" y="1771594"/>
            <a:ext cx="129693" cy="235684"/>
            <a:chOff x="7976204" y="532777"/>
            <a:chExt cx="129693" cy="235684"/>
          </a:xfrm>
        </p:grpSpPr>
        <p:sp>
          <p:nvSpPr>
            <p:cNvPr id="996" name="Shape 996"/>
            <p:cNvSpPr/>
            <p:nvPr/>
          </p:nvSpPr>
          <p:spPr>
            <a:xfrm>
              <a:off x="8014457" y="532777"/>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97" name="Shape 997"/>
            <p:cNvSpPr/>
            <p:nvPr/>
          </p:nvSpPr>
          <p:spPr>
            <a:xfrm>
              <a:off x="7976204" y="677022"/>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grpSp>
        <p:nvGrpSpPr>
          <p:cNvPr id="998" name="Shape 998"/>
          <p:cNvGrpSpPr/>
          <p:nvPr/>
        </p:nvGrpSpPr>
        <p:grpSpPr>
          <a:xfrm>
            <a:off x="4741346" y="2968650"/>
            <a:ext cx="129693" cy="235684"/>
            <a:chOff x="7976204" y="532777"/>
            <a:chExt cx="129693" cy="235684"/>
          </a:xfrm>
        </p:grpSpPr>
        <p:sp>
          <p:nvSpPr>
            <p:cNvPr id="999" name="Shape 999"/>
            <p:cNvSpPr/>
            <p:nvPr/>
          </p:nvSpPr>
          <p:spPr>
            <a:xfrm>
              <a:off x="8014457" y="532777"/>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00" name="Shape 1000"/>
            <p:cNvSpPr/>
            <p:nvPr/>
          </p:nvSpPr>
          <p:spPr>
            <a:xfrm>
              <a:off x="7976204" y="677022"/>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grpSp>
        <p:nvGrpSpPr>
          <p:cNvPr id="1001" name="Shape 1001"/>
          <p:cNvGrpSpPr/>
          <p:nvPr/>
        </p:nvGrpSpPr>
        <p:grpSpPr>
          <a:xfrm>
            <a:off x="2976832" y="4136979"/>
            <a:ext cx="129693" cy="235684"/>
            <a:chOff x="7976204" y="532777"/>
            <a:chExt cx="129693" cy="235684"/>
          </a:xfrm>
        </p:grpSpPr>
        <p:sp>
          <p:nvSpPr>
            <p:cNvPr id="1002" name="Shape 1002"/>
            <p:cNvSpPr/>
            <p:nvPr/>
          </p:nvSpPr>
          <p:spPr>
            <a:xfrm>
              <a:off x="8014457" y="532777"/>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03" name="Shape 1003"/>
            <p:cNvSpPr/>
            <p:nvPr/>
          </p:nvSpPr>
          <p:spPr>
            <a:xfrm>
              <a:off x="7976204" y="677022"/>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grpSp>
        <p:nvGrpSpPr>
          <p:cNvPr id="1004" name="Shape 1004"/>
          <p:cNvGrpSpPr/>
          <p:nvPr/>
        </p:nvGrpSpPr>
        <p:grpSpPr>
          <a:xfrm>
            <a:off x="4719894" y="4743620"/>
            <a:ext cx="129693" cy="235684"/>
            <a:chOff x="7976204" y="532777"/>
            <a:chExt cx="129693" cy="235684"/>
          </a:xfrm>
        </p:grpSpPr>
        <p:sp>
          <p:nvSpPr>
            <p:cNvPr id="1005" name="Shape 1005"/>
            <p:cNvSpPr/>
            <p:nvPr/>
          </p:nvSpPr>
          <p:spPr>
            <a:xfrm>
              <a:off x="8014457" y="532777"/>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06" name="Shape 1006"/>
            <p:cNvSpPr/>
            <p:nvPr/>
          </p:nvSpPr>
          <p:spPr>
            <a:xfrm>
              <a:off x="7976204" y="677022"/>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grpSp>
        <p:nvGrpSpPr>
          <p:cNvPr id="1007" name="Shape 1007"/>
          <p:cNvGrpSpPr/>
          <p:nvPr/>
        </p:nvGrpSpPr>
        <p:grpSpPr>
          <a:xfrm>
            <a:off x="6349364" y="4110576"/>
            <a:ext cx="129693" cy="235684"/>
            <a:chOff x="7976204" y="532777"/>
            <a:chExt cx="129693" cy="235684"/>
          </a:xfrm>
        </p:grpSpPr>
        <p:sp>
          <p:nvSpPr>
            <p:cNvPr id="1008" name="Shape 1008"/>
            <p:cNvSpPr/>
            <p:nvPr/>
          </p:nvSpPr>
          <p:spPr>
            <a:xfrm>
              <a:off x="8014457" y="532777"/>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09" name="Shape 1009"/>
            <p:cNvSpPr/>
            <p:nvPr/>
          </p:nvSpPr>
          <p:spPr>
            <a:xfrm>
              <a:off x="7976204" y="677022"/>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grpSp>
        <p:nvGrpSpPr>
          <p:cNvPr id="1010" name="Shape 1010"/>
          <p:cNvGrpSpPr/>
          <p:nvPr/>
        </p:nvGrpSpPr>
        <p:grpSpPr>
          <a:xfrm>
            <a:off x="4980209" y="1754422"/>
            <a:ext cx="129693" cy="235684"/>
            <a:chOff x="7976204" y="532777"/>
            <a:chExt cx="129693" cy="235684"/>
          </a:xfrm>
        </p:grpSpPr>
        <p:sp>
          <p:nvSpPr>
            <p:cNvPr id="1011" name="Shape 1011"/>
            <p:cNvSpPr/>
            <p:nvPr/>
          </p:nvSpPr>
          <p:spPr>
            <a:xfrm>
              <a:off x="8014457" y="532777"/>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12" name="Shape 1012"/>
            <p:cNvSpPr/>
            <p:nvPr/>
          </p:nvSpPr>
          <p:spPr>
            <a:xfrm>
              <a:off x="7976204" y="677022"/>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sp>
        <p:nvSpPr>
          <p:cNvPr id="1013" name="Shape 1013"/>
          <p:cNvSpPr/>
          <p:nvPr/>
        </p:nvSpPr>
        <p:spPr>
          <a:xfrm>
            <a:off x="6381373" y="3053810"/>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14" name="Shape 1014"/>
          <p:cNvSpPr/>
          <p:nvPr/>
        </p:nvSpPr>
        <p:spPr>
          <a:xfrm>
            <a:off x="4722812" y="3629078"/>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15" name="Shape 1015"/>
          <p:cNvSpPr/>
          <p:nvPr/>
        </p:nvSpPr>
        <p:spPr>
          <a:xfrm>
            <a:off x="6388844" y="3644019"/>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16" name="Shape 1016"/>
          <p:cNvSpPr/>
          <p:nvPr/>
        </p:nvSpPr>
        <p:spPr>
          <a:xfrm>
            <a:off x="3004482" y="3636548"/>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17" name="Shape 1017"/>
          <p:cNvSpPr/>
          <p:nvPr/>
        </p:nvSpPr>
        <p:spPr>
          <a:xfrm>
            <a:off x="4752696" y="4196873"/>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18" name="Shape 1018"/>
          <p:cNvSpPr/>
          <p:nvPr/>
        </p:nvSpPr>
        <p:spPr>
          <a:xfrm>
            <a:off x="6399296" y="4805005"/>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019" name="Shape 1019"/>
          <p:cNvSpPr/>
          <p:nvPr/>
        </p:nvSpPr>
        <p:spPr>
          <a:xfrm>
            <a:off x="2985049" y="4797533"/>
            <a:ext cx="91439" cy="91439"/>
          </a:xfrm>
          <a:prstGeom prst="ellipse">
            <a:avLst/>
          </a:prstGeom>
          <a:solidFill>
            <a:srgbClr val="FFFFFF"/>
          </a:solidFill>
          <a:ln cap="flat" cmpd="sng" w="9525">
            <a:solidFill>
              <a:srgbClr val="FFFFF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descr="noun_10436_cc.png" id="1020" name="Shape 1020"/>
          <p:cNvPicPr preferRelativeResize="0"/>
          <p:nvPr/>
        </p:nvPicPr>
        <p:blipFill rotWithShape="1">
          <a:blip r:embed="rId4">
            <a:alphaModFix/>
          </a:blip>
          <a:srcRect b="13050" l="6150" r="6955" t="0"/>
          <a:stretch/>
        </p:blipFill>
        <p:spPr>
          <a:xfrm flipH="1">
            <a:off x="8297060" y="1727028"/>
            <a:ext cx="343060" cy="343275"/>
          </a:xfrm>
          <a:prstGeom prst="rect">
            <a:avLst/>
          </a:prstGeom>
          <a:noFill/>
          <a:ln>
            <a:noFill/>
          </a:ln>
        </p:spPr>
      </p:pic>
      <p:pic>
        <p:nvPicPr>
          <p:cNvPr descr="noun_10436_cc.png" id="1021" name="Shape 1021"/>
          <p:cNvPicPr preferRelativeResize="0"/>
          <p:nvPr/>
        </p:nvPicPr>
        <p:blipFill rotWithShape="1">
          <a:blip r:embed="rId4">
            <a:alphaModFix/>
          </a:blip>
          <a:srcRect b="13050" l="6150" r="6955" t="0"/>
          <a:stretch/>
        </p:blipFill>
        <p:spPr>
          <a:xfrm flipH="1">
            <a:off x="8294824" y="2298746"/>
            <a:ext cx="343060" cy="343275"/>
          </a:xfrm>
          <a:prstGeom prst="rect">
            <a:avLst/>
          </a:prstGeom>
          <a:noFill/>
          <a:ln>
            <a:noFill/>
          </a:ln>
        </p:spPr>
      </p:pic>
      <p:pic>
        <p:nvPicPr>
          <p:cNvPr descr="noun_10436_cc.png" id="1022" name="Shape 1022"/>
          <p:cNvPicPr preferRelativeResize="0"/>
          <p:nvPr/>
        </p:nvPicPr>
        <p:blipFill rotWithShape="1">
          <a:blip r:embed="rId4">
            <a:alphaModFix/>
          </a:blip>
          <a:srcRect b="13050" l="6150" r="6955" t="0"/>
          <a:stretch/>
        </p:blipFill>
        <p:spPr>
          <a:xfrm flipH="1">
            <a:off x="8291825" y="2905624"/>
            <a:ext cx="343060" cy="343275"/>
          </a:xfrm>
          <a:prstGeom prst="rect">
            <a:avLst/>
          </a:prstGeom>
          <a:noFill/>
          <a:ln>
            <a:noFill/>
          </a:ln>
        </p:spPr>
      </p:pic>
      <p:pic>
        <p:nvPicPr>
          <p:cNvPr descr="noun_10436_cc.png" id="1023" name="Shape 1023"/>
          <p:cNvPicPr preferRelativeResize="0"/>
          <p:nvPr/>
        </p:nvPicPr>
        <p:blipFill rotWithShape="1">
          <a:blip r:embed="rId4">
            <a:alphaModFix/>
          </a:blip>
          <a:srcRect b="13050" l="6150" r="6955" t="0"/>
          <a:stretch/>
        </p:blipFill>
        <p:spPr>
          <a:xfrm flipH="1">
            <a:off x="8294824" y="3472382"/>
            <a:ext cx="343060" cy="343275"/>
          </a:xfrm>
          <a:prstGeom prst="rect">
            <a:avLst/>
          </a:prstGeom>
          <a:noFill/>
          <a:ln>
            <a:noFill/>
          </a:ln>
        </p:spPr>
      </p:pic>
      <p:pic>
        <p:nvPicPr>
          <p:cNvPr descr="noun_10436_cc.png" id="1024" name="Shape 1024"/>
          <p:cNvPicPr preferRelativeResize="0"/>
          <p:nvPr/>
        </p:nvPicPr>
        <p:blipFill rotWithShape="1">
          <a:blip r:embed="rId4">
            <a:alphaModFix/>
          </a:blip>
          <a:srcRect b="13050" l="6150" r="6955" t="0"/>
          <a:stretch/>
        </p:blipFill>
        <p:spPr>
          <a:xfrm flipH="1">
            <a:off x="8272694" y="4056780"/>
            <a:ext cx="343060" cy="343275"/>
          </a:xfrm>
          <a:prstGeom prst="rect">
            <a:avLst/>
          </a:prstGeom>
          <a:noFill/>
          <a:ln>
            <a:noFill/>
          </a:ln>
        </p:spPr>
      </p:pic>
      <p:pic>
        <p:nvPicPr>
          <p:cNvPr descr="noun_10436_cc.png" id="1025" name="Shape 1025"/>
          <p:cNvPicPr preferRelativeResize="0"/>
          <p:nvPr/>
        </p:nvPicPr>
        <p:blipFill rotWithShape="1">
          <a:blip r:embed="rId4">
            <a:alphaModFix/>
          </a:blip>
          <a:srcRect b="13050" l="6150" r="6955" t="0"/>
          <a:stretch/>
        </p:blipFill>
        <p:spPr>
          <a:xfrm flipH="1">
            <a:off x="8302294" y="4663421"/>
            <a:ext cx="343060" cy="343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500"/>
                                        <p:tgtEl>
                                          <p:spTgt spid="9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500"/>
                                        <p:tgtEl>
                                          <p:spTgt spid="9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gtEl>
                                        <p:attrNameLst>
                                          <p:attrName>style.visibility</p:attrName>
                                        </p:attrNameLst>
                                      </p:cBhvr>
                                      <p:to>
                                        <p:strVal val="visible"/>
                                      </p:to>
                                    </p:set>
                                    <p:animEffect filter="fade" transition="in">
                                      <p:cBhvr>
                                        <p:cTn dur="500"/>
                                        <p:tgtEl>
                                          <p:spTgt spid="9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500"/>
                                        <p:tgtEl>
                                          <p:spTgt spid="9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500"/>
                                        <p:tgtEl>
                                          <p:spTgt spid="9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500"/>
                                        <p:tgtEl>
                                          <p:spTgt spid="9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500"/>
                                        <p:tgtEl>
                                          <p:spTgt spid="9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500"/>
                                        <p:tgtEl>
                                          <p:spTgt spid="952"/>
                                        </p:tgtEl>
                                      </p:cBhvr>
                                    </p:animEffect>
                                  </p:childTnLst>
                                </p:cTn>
                              </p:par>
                              <p:par>
                                <p:cTn fill="hold" nodeType="with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500"/>
                                        <p:tgtEl>
                                          <p:spTgt spid="1020"/>
                                        </p:tgtEl>
                                      </p:cBhvr>
                                    </p:animEffect>
                                  </p:childTnLst>
                                </p:cTn>
                              </p:par>
                              <p:par>
                                <p:cTn fill="hold" nodeType="withEffect" presetClass="entr" presetID="10" presetSubtype="0">
                                  <p:stCondLst>
                                    <p:cond delay="0"/>
                                  </p:stCondLst>
                                  <p:childTnLst>
                                    <p:set>
                                      <p:cBhvr>
                                        <p:cTn dur="1" fill="hold">
                                          <p:stCondLst>
                                            <p:cond delay="0"/>
                                          </p:stCondLst>
                                        </p:cTn>
                                        <p:tgtEl>
                                          <p:spTgt spid="1021"/>
                                        </p:tgtEl>
                                        <p:attrNameLst>
                                          <p:attrName>style.visibility</p:attrName>
                                        </p:attrNameLst>
                                      </p:cBhvr>
                                      <p:to>
                                        <p:strVal val="visible"/>
                                      </p:to>
                                    </p:set>
                                    <p:animEffect filter="fade" transition="in">
                                      <p:cBhvr>
                                        <p:cTn dur="500"/>
                                        <p:tgtEl>
                                          <p:spTgt spid="1021"/>
                                        </p:tgtEl>
                                      </p:cBhvr>
                                    </p:animEffect>
                                  </p:childTnLst>
                                </p:cTn>
                              </p:par>
                              <p:par>
                                <p:cTn fill="hold" nodeType="withEffect" presetClass="entr" presetID="10" presetSubtype="0">
                                  <p:stCondLst>
                                    <p:cond delay="0"/>
                                  </p:stCondLst>
                                  <p:childTnLst>
                                    <p:set>
                                      <p:cBhvr>
                                        <p:cTn dur="1" fill="hold">
                                          <p:stCondLst>
                                            <p:cond delay="0"/>
                                          </p:stCondLst>
                                        </p:cTn>
                                        <p:tgtEl>
                                          <p:spTgt spid="1022"/>
                                        </p:tgtEl>
                                        <p:attrNameLst>
                                          <p:attrName>style.visibility</p:attrName>
                                        </p:attrNameLst>
                                      </p:cBhvr>
                                      <p:to>
                                        <p:strVal val="visible"/>
                                      </p:to>
                                    </p:set>
                                    <p:animEffect filter="fade" transition="in">
                                      <p:cBhvr>
                                        <p:cTn dur="500"/>
                                        <p:tgtEl>
                                          <p:spTgt spid="1022"/>
                                        </p:tgtEl>
                                      </p:cBhvr>
                                    </p:animEffect>
                                  </p:childTnLst>
                                </p:cTn>
                              </p:par>
                              <p:par>
                                <p:cTn fill="hold" nodeType="withEffect" presetClass="entr" presetID="10" presetSubtype="0">
                                  <p:stCondLst>
                                    <p:cond delay="0"/>
                                  </p:stCondLst>
                                  <p:childTnLst>
                                    <p:set>
                                      <p:cBhvr>
                                        <p:cTn dur="1" fill="hold">
                                          <p:stCondLst>
                                            <p:cond delay="0"/>
                                          </p:stCondLst>
                                        </p:cTn>
                                        <p:tgtEl>
                                          <p:spTgt spid="1023"/>
                                        </p:tgtEl>
                                        <p:attrNameLst>
                                          <p:attrName>style.visibility</p:attrName>
                                        </p:attrNameLst>
                                      </p:cBhvr>
                                      <p:to>
                                        <p:strVal val="visible"/>
                                      </p:to>
                                    </p:set>
                                    <p:animEffect filter="fade" transition="in">
                                      <p:cBhvr>
                                        <p:cTn dur="500"/>
                                        <p:tgtEl>
                                          <p:spTgt spid="1023"/>
                                        </p:tgtEl>
                                      </p:cBhvr>
                                    </p:animEffect>
                                  </p:childTnLst>
                                </p:cTn>
                              </p:par>
                              <p:par>
                                <p:cTn fill="hold" nodeType="with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500"/>
                                        <p:tgtEl>
                                          <p:spTgt spid="1024"/>
                                        </p:tgtEl>
                                      </p:cBhvr>
                                    </p:animEffect>
                                  </p:childTnLst>
                                </p:cTn>
                              </p:par>
                              <p:par>
                                <p:cTn fill="hold" nodeType="with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500"/>
                                        <p:tgtEl>
                                          <p:spTgt spid="10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500"/>
                                        <p:tgtEl>
                                          <p:spTgt spid="943"/>
                                        </p:tgtEl>
                                      </p:cBhvr>
                                    </p:animEffect>
                                  </p:childTnLst>
                                </p:cTn>
                              </p:par>
                              <p:par>
                                <p:cTn fill="hold" nodeType="with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500"/>
                                        <p:tgtEl>
                                          <p:spTgt spid="9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500"/>
                                        <p:tgtEl>
                                          <p:spTgt spid="944"/>
                                        </p:tgtEl>
                                      </p:cBhvr>
                                    </p:animEffect>
                                  </p:childTnLst>
                                </p:cTn>
                              </p:par>
                              <p:par>
                                <p:cTn fill="hold" nodeType="with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500"/>
                                        <p:tgtEl>
                                          <p:spTgt spid="948"/>
                                        </p:tgtEl>
                                      </p:cBhvr>
                                    </p:animEffect>
                                  </p:childTnLst>
                                </p:cTn>
                              </p:par>
                              <p:par>
                                <p:cTn fill="hold" nodeType="with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500"/>
                                        <p:tgtEl>
                                          <p:spTgt spid="945"/>
                                        </p:tgtEl>
                                      </p:cBhvr>
                                    </p:animEffect>
                                  </p:childTnLst>
                                </p:cTn>
                              </p:par>
                              <p:par>
                                <p:cTn fill="hold" nodeType="with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500"/>
                                        <p:tgtEl>
                                          <p:spTgt spid="9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500"/>
                                        <p:tgtEl>
                                          <p:spTgt spid="946"/>
                                        </p:tgtEl>
                                      </p:cBhvr>
                                    </p:animEffect>
                                  </p:childTnLst>
                                </p:cTn>
                              </p:par>
                              <p:par>
                                <p:cTn fill="hold" nodeType="with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500"/>
                                        <p:tgtEl>
                                          <p:spTgt spid="950"/>
                                        </p:tgtEl>
                                      </p:cBhvr>
                                    </p:animEffect>
                                  </p:childTnLst>
                                </p:cTn>
                              </p:par>
                              <p:par>
                                <p:cTn fill="hold" nodeType="withEffect" presetClass="entr" presetID="10" presetSubtype="0">
                                  <p:stCondLst>
                                    <p:cond delay="0"/>
                                  </p:stCondLst>
                                  <p:childTnLst>
                                    <p:set>
                                      <p:cBhvr>
                                        <p:cTn dur="1" fill="hold">
                                          <p:stCondLst>
                                            <p:cond delay="0"/>
                                          </p:stCondLst>
                                        </p:cTn>
                                        <p:tgtEl>
                                          <p:spTgt spid="951"/>
                                        </p:tgtEl>
                                        <p:attrNameLst>
                                          <p:attrName>style.visibility</p:attrName>
                                        </p:attrNameLst>
                                      </p:cBhvr>
                                      <p:to>
                                        <p:strVal val="visible"/>
                                      </p:to>
                                    </p:set>
                                    <p:animEffect filter="fade" transition="in">
                                      <p:cBhvr>
                                        <p:cTn dur="500"/>
                                        <p:tgtEl>
                                          <p:spTgt spid="9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500"/>
                                        <p:tgtEl>
                                          <p:spTgt spid="9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
                                        </p:tgtEl>
                                        <p:attrNameLst>
                                          <p:attrName>style.visibility</p:attrName>
                                        </p:attrNameLst>
                                      </p:cBhvr>
                                      <p:to>
                                        <p:strVal val="visible"/>
                                      </p:to>
                                    </p:set>
                                    <p:animEffect filter="fade" transition="in">
                                      <p:cBhvr>
                                        <p:cTn dur="500"/>
                                        <p:tgtEl>
                                          <p:spTgt spid="968"/>
                                        </p:tgtEl>
                                      </p:cBhvr>
                                    </p:animEffect>
                                  </p:childTnLst>
                                </p:cTn>
                              </p:par>
                              <p:par>
                                <p:cTn fill="hold" nodeType="withEffect" presetClass="entr" presetID="10" presetSubtype="0">
                                  <p:stCondLst>
                                    <p:cond delay="0"/>
                                  </p:stCondLst>
                                  <p:childTnLst>
                                    <p:set>
                                      <p:cBhvr>
                                        <p:cTn dur="1" fill="hold">
                                          <p:stCondLst>
                                            <p:cond delay="0"/>
                                          </p:stCondLst>
                                        </p:cTn>
                                        <p:tgtEl>
                                          <p:spTgt spid="976"/>
                                        </p:tgtEl>
                                        <p:attrNameLst>
                                          <p:attrName>style.visibility</p:attrName>
                                        </p:attrNameLst>
                                      </p:cBhvr>
                                      <p:to>
                                        <p:strVal val="visible"/>
                                      </p:to>
                                    </p:set>
                                    <p:animEffect filter="fade" transition="in">
                                      <p:cBhvr>
                                        <p:cTn dur="500"/>
                                        <p:tgtEl>
                                          <p:spTgt spid="976"/>
                                        </p:tgtEl>
                                      </p:cBhvr>
                                    </p:animEffect>
                                  </p:childTnLst>
                                </p:cTn>
                              </p:par>
                              <p:par>
                                <p:cTn fill="hold" nodeType="with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500"/>
                                        <p:tgtEl>
                                          <p:spTgt spid="980"/>
                                        </p:tgtEl>
                                      </p:cBhvr>
                                    </p:animEffect>
                                  </p:childTnLst>
                                </p:cTn>
                              </p:par>
                              <p:par>
                                <p:cTn fill="hold" nodeType="with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500"/>
                                        <p:tgtEl>
                                          <p:spTgt spid="964"/>
                                        </p:tgtEl>
                                      </p:cBhvr>
                                    </p:animEffect>
                                  </p:childTnLst>
                                </p:cTn>
                              </p:par>
                              <p:par>
                                <p:cTn fill="hold" nodeType="with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500"/>
                                        <p:tgtEl>
                                          <p:spTgt spid="1016"/>
                                        </p:tgtEl>
                                      </p:cBhvr>
                                    </p:animEffect>
                                  </p:childTnLst>
                                </p:cTn>
                              </p:par>
                              <p:par>
                                <p:cTn fill="hold" nodeType="withEffect" presetClass="entr" presetID="10" presetSubtype="0">
                                  <p:stCondLst>
                                    <p:cond delay="0"/>
                                  </p:stCondLst>
                                  <p:childTnLst>
                                    <p:set>
                                      <p:cBhvr>
                                        <p:cTn dur="1" fill="hold">
                                          <p:stCondLst>
                                            <p:cond delay="0"/>
                                          </p:stCondLst>
                                        </p:cTn>
                                        <p:tgtEl>
                                          <p:spTgt spid="1001"/>
                                        </p:tgtEl>
                                        <p:attrNameLst>
                                          <p:attrName>style.visibility</p:attrName>
                                        </p:attrNameLst>
                                      </p:cBhvr>
                                      <p:to>
                                        <p:strVal val="visible"/>
                                      </p:to>
                                    </p:set>
                                    <p:animEffect filter="fade" transition="in">
                                      <p:cBhvr>
                                        <p:cTn dur="500"/>
                                        <p:tgtEl>
                                          <p:spTgt spid="1001"/>
                                        </p:tgtEl>
                                      </p:cBhvr>
                                    </p:animEffect>
                                  </p:childTnLst>
                                </p:cTn>
                              </p:par>
                              <p:par>
                                <p:cTn fill="hold" nodeType="with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500"/>
                                        <p:tgtEl>
                                          <p:spTgt spid="10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500"/>
                                        <p:tgtEl>
                                          <p:spTgt spid="953"/>
                                        </p:tgtEl>
                                      </p:cBhvr>
                                    </p:animEffect>
                                  </p:childTnLst>
                                </p:cTn>
                              </p:par>
                              <p:par>
                                <p:cTn fill="hold" nodeType="withEffect" presetClass="entr" presetID="10" presetSubtype="0">
                                  <p:stCondLst>
                                    <p:cond delay="0"/>
                                  </p:stCondLst>
                                  <p:childTnLst>
                                    <p:set>
                                      <p:cBhvr>
                                        <p:cTn dur="1" fill="hold">
                                          <p:stCondLst>
                                            <p:cond delay="0"/>
                                          </p:stCondLst>
                                        </p:cTn>
                                        <p:tgtEl>
                                          <p:spTgt spid="972"/>
                                        </p:tgtEl>
                                        <p:attrNameLst>
                                          <p:attrName>style.visibility</p:attrName>
                                        </p:attrNameLst>
                                      </p:cBhvr>
                                      <p:to>
                                        <p:strVal val="visible"/>
                                      </p:to>
                                    </p:set>
                                    <p:animEffect filter="fade" transition="in">
                                      <p:cBhvr>
                                        <p:cTn dur="500"/>
                                        <p:tgtEl>
                                          <p:spTgt spid="972"/>
                                        </p:tgtEl>
                                      </p:cBhvr>
                                    </p:animEffect>
                                  </p:childTnLst>
                                </p:cTn>
                              </p:par>
                              <p:par>
                                <p:cTn fill="hold" nodeType="withEffect" presetClass="entr" presetID="10" presetSubtype="0">
                                  <p:stCondLst>
                                    <p:cond delay="0"/>
                                  </p:stCondLst>
                                  <p:childTnLst>
                                    <p:set>
                                      <p:cBhvr>
                                        <p:cTn dur="1" fill="hold">
                                          <p:stCondLst>
                                            <p:cond delay="0"/>
                                          </p:stCondLst>
                                        </p:cTn>
                                        <p:tgtEl>
                                          <p:spTgt spid="1010"/>
                                        </p:tgtEl>
                                        <p:attrNameLst>
                                          <p:attrName>style.visibility</p:attrName>
                                        </p:attrNameLst>
                                      </p:cBhvr>
                                      <p:to>
                                        <p:strVal val="visible"/>
                                      </p:to>
                                    </p:set>
                                    <p:animEffect filter="fade" transition="in">
                                      <p:cBhvr>
                                        <p:cTn dur="500"/>
                                        <p:tgtEl>
                                          <p:spTgt spid="1010"/>
                                        </p:tgtEl>
                                      </p:cBhvr>
                                    </p:animEffect>
                                  </p:childTnLst>
                                </p:cTn>
                              </p:par>
                              <p:par>
                                <p:cTn fill="hold" nodeType="with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500"/>
                                        <p:tgtEl>
                                          <p:spTgt spid="984"/>
                                        </p:tgtEl>
                                      </p:cBhvr>
                                    </p:animEffect>
                                  </p:childTnLst>
                                </p:cTn>
                              </p:par>
                              <p:par>
                                <p:cTn fill="hold" nodeType="withEffect" presetClass="entr" presetID="10" presetSubtype="0">
                                  <p:stCondLst>
                                    <p:cond delay="0"/>
                                  </p:stCondLst>
                                  <p:childTnLst>
                                    <p:set>
                                      <p:cBhvr>
                                        <p:cTn dur="1" fill="hold">
                                          <p:stCondLst>
                                            <p:cond delay="0"/>
                                          </p:stCondLst>
                                        </p:cTn>
                                        <p:tgtEl>
                                          <p:spTgt spid="998"/>
                                        </p:tgtEl>
                                        <p:attrNameLst>
                                          <p:attrName>style.visibility</p:attrName>
                                        </p:attrNameLst>
                                      </p:cBhvr>
                                      <p:to>
                                        <p:strVal val="visible"/>
                                      </p:to>
                                    </p:set>
                                    <p:animEffect filter="fade" transition="in">
                                      <p:cBhvr>
                                        <p:cTn dur="500"/>
                                        <p:tgtEl>
                                          <p:spTgt spid="998"/>
                                        </p:tgtEl>
                                      </p:cBhvr>
                                    </p:animEffect>
                                  </p:childTnLst>
                                </p:cTn>
                              </p:par>
                              <p:par>
                                <p:cTn fill="hold" nodeType="with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500"/>
                                        <p:tgtEl>
                                          <p:spTgt spid="1014"/>
                                        </p:tgtEl>
                                      </p:cBhvr>
                                    </p:animEffect>
                                  </p:childTnLst>
                                </p:cTn>
                              </p:par>
                              <p:par>
                                <p:cTn fill="hold" nodeType="with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500"/>
                                        <p:tgtEl>
                                          <p:spTgt spid="1017"/>
                                        </p:tgtEl>
                                      </p:cBhvr>
                                    </p:animEffect>
                                  </p:childTnLst>
                                </p:cTn>
                              </p:par>
                              <p:par>
                                <p:cTn fill="hold" nodeType="with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500"/>
                                        <p:tgtEl>
                                          <p:spTgt spid="10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500"/>
                                        <p:tgtEl>
                                          <p:spTgt spid="960"/>
                                        </p:tgtEl>
                                      </p:cBhvr>
                                    </p:animEffect>
                                  </p:childTnLst>
                                </p:cTn>
                              </p:par>
                              <p:par>
                                <p:cTn fill="hold" nodeType="withEffect" presetClass="entr" presetID="10" presetSubtype="0">
                                  <p:stCondLst>
                                    <p:cond delay="0"/>
                                  </p:stCondLst>
                                  <p:childTnLst>
                                    <p:set>
                                      <p:cBhvr>
                                        <p:cTn dur="1" fill="hold">
                                          <p:stCondLst>
                                            <p:cond delay="0"/>
                                          </p:stCondLst>
                                        </p:cTn>
                                        <p:tgtEl>
                                          <p:spTgt spid="995"/>
                                        </p:tgtEl>
                                        <p:attrNameLst>
                                          <p:attrName>style.visibility</p:attrName>
                                        </p:attrNameLst>
                                      </p:cBhvr>
                                      <p:to>
                                        <p:strVal val="visible"/>
                                      </p:to>
                                    </p:set>
                                    <p:animEffect filter="fade" transition="in">
                                      <p:cBhvr>
                                        <p:cTn dur="500"/>
                                        <p:tgtEl>
                                          <p:spTgt spid="995"/>
                                        </p:tgtEl>
                                      </p:cBhvr>
                                    </p:animEffect>
                                  </p:childTnLst>
                                </p:cTn>
                              </p:par>
                              <p:par>
                                <p:cTn fill="hold" nodeType="with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500"/>
                                        <p:tgtEl>
                                          <p:spTgt spid="992"/>
                                        </p:tgtEl>
                                      </p:cBhvr>
                                    </p:animEffect>
                                  </p:childTnLst>
                                </p:cTn>
                              </p:par>
                              <p:par>
                                <p:cTn fill="hold" nodeType="with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500"/>
                                        <p:tgtEl>
                                          <p:spTgt spid="988"/>
                                        </p:tgtEl>
                                      </p:cBhvr>
                                    </p:animEffect>
                                  </p:childTnLst>
                                </p:cTn>
                              </p:par>
                              <p:par>
                                <p:cTn fill="hold" nodeType="withEffect" presetClass="entr" presetID="10" presetSubtype="0">
                                  <p:stCondLst>
                                    <p:cond delay="0"/>
                                  </p:stCondLst>
                                  <p:childTnLst>
                                    <p:set>
                                      <p:cBhvr>
                                        <p:cTn dur="1" fill="hold">
                                          <p:stCondLst>
                                            <p:cond delay="0"/>
                                          </p:stCondLst>
                                        </p:cTn>
                                        <p:tgtEl>
                                          <p:spTgt spid="1013"/>
                                        </p:tgtEl>
                                        <p:attrNameLst>
                                          <p:attrName>style.visibility</p:attrName>
                                        </p:attrNameLst>
                                      </p:cBhvr>
                                      <p:to>
                                        <p:strVal val="visible"/>
                                      </p:to>
                                    </p:set>
                                    <p:animEffect filter="fade" transition="in">
                                      <p:cBhvr>
                                        <p:cTn dur="500"/>
                                        <p:tgtEl>
                                          <p:spTgt spid="1013"/>
                                        </p:tgtEl>
                                      </p:cBhvr>
                                    </p:animEffect>
                                  </p:childTnLst>
                                </p:cTn>
                              </p:par>
                              <p:par>
                                <p:cTn fill="hold" nodeType="with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500"/>
                                        <p:tgtEl>
                                          <p:spTgt spid="1015"/>
                                        </p:tgtEl>
                                      </p:cBhvr>
                                    </p:animEffect>
                                  </p:childTnLst>
                                </p:cTn>
                              </p:par>
                              <p:par>
                                <p:cTn fill="hold" nodeType="with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500"/>
                                        <p:tgtEl>
                                          <p:spTgt spid="1007"/>
                                        </p:tgtEl>
                                      </p:cBhvr>
                                    </p:animEffect>
                                  </p:childTnLst>
                                </p:cTn>
                              </p:par>
                              <p:par>
                                <p:cTn fill="hold" nodeType="with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500"/>
                                        <p:tgtEl>
                                          <p:spTgt spid="10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029" name="Shape 1029"/>
        <p:cNvGrpSpPr/>
        <p:nvPr/>
      </p:nvGrpSpPr>
      <p:grpSpPr>
        <a:xfrm>
          <a:off x="0" y="0"/>
          <a:ext cx="0" cy="0"/>
          <a:chOff x="0" y="0"/>
          <a:chExt cx="0" cy="0"/>
        </a:xfrm>
      </p:grpSpPr>
      <p:sp>
        <p:nvSpPr>
          <p:cNvPr id="1030" name="Shape 1030"/>
          <p:cNvSpPr txBox="1"/>
          <p:nvPr>
            <p:ph type="title"/>
          </p:nvPr>
        </p:nvSpPr>
        <p:spPr>
          <a:xfrm>
            <a:off x="366712" y="245071"/>
            <a:ext cx="8410499" cy="460500"/>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rgbClr val="F79646"/>
              </a:buClr>
              <a:buSzPct val="25000"/>
              <a:buFont typeface="Arial"/>
              <a:buNone/>
            </a:pPr>
            <a:r>
              <a:rPr b="0" i="0" lang="en-US" sz="3200" u="none" cap="none" strike="noStrike">
                <a:solidFill>
                  <a:srgbClr val="666666"/>
                </a:solidFill>
                <a:latin typeface="Arial"/>
                <a:ea typeface="Arial"/>
                <a:cs typeface="Arial"/>
                <a:sym typeface="Arial"/>
              </a:rPr>
              <a:t>Conway’s Law</a:t>
            </a:r>
          </a:p>
        </p:txBody>
      </p:sp>
      <p:sp>
        <p:nvSpPr>
          <p:cNvPr id="1031" name="Shape 1031"/>
          <p:cNvSpPr/>
          <p:nvPr/>
        </p:nvSpPr>
        <p:spPr>
          <a:xfrm>
            <a:off x="123030" y="4670846"/>
            <a:ext cx="6439340"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http://www.melconway.com/Home/Committees_Paper.html</a:t>
            </a:r>
          </a:p>
        </p:txBody>
      </p:sp>
      <p:sp>
        <p:nvSpPr>
          <p:cNvPr id="1032" name="Shape 1032"/>
          <p:cNvSpPr/>
          <p:nvPr/>
        </p:nvSpPr>
        <p:spPr>
          <a:xfrm>
            <a:off x="1617592" y="1417587"/>
            <a:ext cx="5887621" cy="193899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400">
                <a:solidFill>
                  <a:srgbClr val="666666"/>
                </a:solidFill>
                <a:latin typeface="Arial"/>
                <a:ea typeface="Arial"/>
                <a:cs typeface="Arial"/>
                <a:sym typeface="Arial"/>
              </a:rPr>
              <a:t>“</a:t>
            </a:r>
            <a:r>
              <a:rPr lang="en-US" sz="2400" u="sng">
                <a:solidFill>
                  <a:srgbClr val="666666"/>
                </a:solidFill>
                <a:latin typeface="Arial"/>
                <a:ea typeface="Arial"/>
                <a:cs typeface="Arial"/>
                <a:sym typeface="Arial"/>
              </a:rPr>
              <a:t>Any</a:t>
            </a:r>
            <a:r>
              <a:rPr lang="en-US" sz="2400">
                <a:solidFill>
                  <a:srgbClr val="666666"/>
                </a:solidFill>
                <a:latin typeface="Arial"/>
                <a:ea typeface="Arial"/>
                <a:cs typeface="Arial"/>
                <a:sym typeface="Arial"/>
              </a:rPr>
              <a:t> organization that designs a system (defined broadly) will produce a design whose structure is a copy of the organization's communication structure.”</a:t>
            </a:r>
          </a:p>
        </p:txBody>
      </p:sp>
      <p:sp>
        <p:nvSpPr>
          <p:cNvPr id="1033" name="Shape 1033"/>
          <p:cNvSpPr/>
          <p:nvPr/>
        </p:nvSpPr>
        <p:spPr>
          <a:xfrm>
            <a:off x="4109407" y="3044541"/>
            <a:ext cx="3290775" cy="40010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000">
                <a:solidFill>
                  <a:srgbClr val="666666"/>
                </a:solidFill>
                <a:latin typeface="Arial"/>
                <a:ea typeface="Arial"/>
                <a:cs typeface="Arial"/>
                <a:sym typeface="Arial"/>
              </a:rPr>
              <a:t>- Melvin Conway, 1967</a:t>
            </a:r>
          </a:p>
        </p:txBody>
      </p:sp>
    </p:spTree>
  </p:cSld>
  <p:clrMapOvr>
    <a:masterClrMapping/>
  </p:clrMapOvr>
  <p:transition spd="slow">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037" name="Shape 1037"/>
        <p:cNvGrpSpPr/>
        <p:nvPr/>
      </p:nvGrpSpPr>
      <p:grpSpPr>
        <a:xfrm>
          <a:off x="0" y="0"/>
          <a:ext cx="0" cy="0"/>
          <a:chOff x="0" y="0"/>
          <a:chExt cx="0" cy="0"/>
        </a:xfrm>
      </p:grpSpPr>
      <p:sp>
        <p:nvSpPr>
          <p:cNvPr id="1038" name="Shape 1038"/>
          <p:cNvSpPr txBox="1"/>
          <p:nvPr>
            <p:ph type="title"/>
          </p:nvPr>
        </p:nvSpPr>
        <p:spPr>
          <a:xfrm>
            <a:off x="366712" y="245071"/>
            <a:ext cx="8410499" cy="460500"/>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chemeClr val="lt1"/>
              </a:buClr>
              <a:buSzPct val="25000"/>
              <a:buFont typeface="Arial"/>
              <a:buNone/>
            </a:pPr>
            <a:r>
              <a:rPr b="0" i="0" lang="en-US" sz="3200" u="none" cap="none" strike="noStrike">
                <a:solidFill>
                  <a:srgbClr val="FF9900"/>
                </a:solidFill>
                <a:latin typeface="Arial"/>
                <a:ea typeface="Arial"/>
                <a:cs typeface="Arial"/>
                <a:sym typeface="Arial"/>
              </a:rPr>
              <a:t>Inverse Conway Maneuver</a:t>
            </a:r>
            <a:br>
              <a:rPr b="0" i="0" lang="en-US" sz="3200" u="none" cap="none" strike="noStrike">
                <a:solidFill>
                  <a:srgbClr val="FF9900"/>
                </a:solidFill>
                <a:latin typeface="Arial"/>
                <a:ea typeface="Arial"/>
                <a:cs typeface="Arial"/>
                <a:sym typeface="Arial"/>
              </a:rPr>
            </a:br>
            <a:r>
              <a:rPr b="0" i="0" lang="en-US" sz="2000" u="none" cap="none" strike="noStrike">
                <a:solidFill>
                  <a:srgbClr val="FF9900"/>
                </a:solidFill>
                <a:latin typeface="Arial"/>
                <a:ea typeface="Arial"/>
                <a:cs typeface="Arial"/>
                <a:sym typeface="Arial"/>
              </a:rPr>
              <a:t>Enable Continuous Delivery</a:t>
            </a:r>
          </a:p>
        </p:txBody>
      </p:sp>
      <p:sp>
        <p:nvSpPr>
          <p:cNvPr id="1039" name="Shape 1039"/>
          <p:cNvSpPr/>
          <p:nvPr/>
        </p:nvSpPr>
        <p:spPr>
          <a:xfrm>
            <a:off x="945930" y="1804275"/>
            <a:ext cx="691930" cy="1121103"/>
          </a:xfrm>
          <a:prstGeom prst="rect">
            <a:avLst/>
          </a:prstGeom>
          <a:solidFill>
            <a:schemeClr val="dk2"/>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1050">
                <a:solidFill>
                  <a:srgbClr val="FFFFFF"/>
                </a:solidFill>
                <a:latin typeface="Arial"/>
                <a:ea typeface="Arial"/>
                <a:cs typeface="Arial"/>
                <a:sym typeface="Arial"/>
              </a:rPr>
              <a:t>Product Mgr.</a:t>
            </a:r>
          </a:p>
        </p:txBody>
      </p:sp>
      <p:sp>
        <p:nvSpPr>
          <p:cNvPr id="1040" name="Shape 1040"/>
          <p:cNvSpPr/>
          <p:nvPr/>
        </p:nvSpPr>
        <p:spPr>
          <a:xfrm>
            <a:off x="1681655" y="1804275"/>
            <a:ext cx="691930" cy="1121103"/>
          </a:xfrm>
          <a:prstGeom prst="rect">
            <a:avLst/>
          </a:prstGeom>
          <a:solidFill>
            <a:schemeClr val="dk2"/>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1050">
                <a:solidFill>
                  <a:srgbClr val="FFFFFF"/>
                </a:solidFill>
                <a:latin typeface="Arial"/>
                <a:ea typeface="Arial"/>
                <a:cs typeface="Arial"/>
                <a:sym typeface="Arial"/>
              </a:rPr>
              <a:t>Dev</a:t>
            </a:r>
          </a:p>
        </p:txBody>
      </p:sp>
      <p:sp>
        <p:nvSpPr>
          <p:cNvPr id="1041" name="Shape 1041"/>
          <p:cNvSpPr/>
          <p:nvPr/>
        </p:nvSpPr>
        <p:spPr>
          <a:xfrm>
            <a:off x="2426140" y="1804275"/>
            <a:ext cx="691930" cy="1121103"/>
          </a:xfrm>
          <a:prstGeom prst="rect">
            <a:avLst/>
          </a:prstGeom>
          <a:solidFill>
            <a:schemeClr val="dk2"/>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1050">
                <a:solidFill>
                  <a:srgbClr val="FFFFFF"/>
                </a:solidFill>
                <a:latin typeface="Arial"/>
                <a:ea typeface="Arial"/>
                <a:cs typeface="Arial"/>
                <a:sym typeface="Arial"/>
              </a:rPr>
              <a:t>UX</a:t>
            </a:r>
          </a:p>
        </p:txBody>
      </p:sp>
      <p:sp>
        <p:nvSpPr>
          <p:cNvPr id="1042" name="Shape 1042"/>
          <p:cNvSpPr/>
          <p:nvPr/>
        </p:nvSpPr>
        <p:spPr>
          <a:xfrm>
            <a:off x="3170625" y="1804275"/>
            <a:ext cx="691930" cy="1121103"/>
          </a:xfrm>
          <a:prstGeom prst="rect">
            <a:avLst/>
          </a:prstGeom>
          <a:solidFill>
            <a:schemeClr val="dk2"/>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1050">
                <a:solidFill>
                  <a:srgbClr val="FFFFFF"/>
                </a:solidFill>
                <a:latin typeface="Arial"/>
                <a:ea typeface="Arial"/>
                <a:cs typeface="Arial"/>
                <a:sym typeface="Arial"/>
              </a:rPr>
              <a:t>QA</a:t>
            </a:r>
          </a:p>
        </p:txBody>
      </p:sp>
      <p:sp>
        <p:nvSpPr>
          <p:cNvPr id="1043" name="Shape 1043"/>
          <p:cNvSpPr/>
          <p:nvPr/>
        </p:nvSpPr>
        <p:spPr>
          <a:xfrm>
            <a:off x="3906351" y="1804275"/>
            <a:ext cx="691930" cy="1121103"/>
          </a:xfrm>
          <a:prstGeom prst="rect">
            <a:avLst/>
          </a:prstGeom>
          <a:solidFill>
            <a:schemeClr val="dk2"/>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1050">
                <a:solidFill>
                  <a:srgbClr val="FFFFFF"/>
                </a:solidFill>
                <a:latin typeface="Arial"/>
                <a:ea typeface="Arial"/>
                <a:cs typeface="Arial"/>
                <a:sym typeface="Arial"/>
              </a:rPr>
              <a:t>DBA</a:t>
            </a:r>
          </a:p>
        </p:txBody>
      </p:sp>
      <p:sp>
        <p:nvSpPr>
          <p:cNvPr id="1044" name="Shape 1044"/>
          <p:cNvSpPr/>
          <p:nvPr/>
        </p:nvSpPr>
        <p:spPr>
          <a:xfrm>
            <a:off x="945930" y="2762469"/>
            <a:ext cx="3652351" cy="522014"/>
          </a:xfrm>
          <a:prstGeom prst="rect">
            <a:avLst/>
          </a:prstGeom>
          <a:solidFill>
            <a:schemeClr val="accent1"/>
          </a:solidFill>
          <a:ln cap="flat" cmpd="sng" w="38100">
            <a:solidFill>
              <a:schemeClr val="lt1"/>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spcBef>
                <a:spcPts val="0"/>
              </a:spcBef>
              <a:buSzPct val="25000"/>
              <a:buNone/>
            </a:pPr>
            <a:r>
              <a:rPr lang="en-US" sz="1400">
                <a:solidFill>
                  <a:srgbClr val="FFFFFF"/>
                </a:solidFill>
                <a:latin typeface="Arial"/>
                <a:ea typeface="Arial"/>
                <a:cs typeface="Arial"/>
                <a:sym typeface="Arial"/>
              </a:rPr>
              <a:t>Business Capabilities Team Using </a:t>
            </a:r>
            <a:r>
              <a:rPr b="1" lang="en-US" sz="1400">
                <a:solidFill>
                  <a:srgbClr val="FFFFFF"/>
                </a:solidFill>
                <a:latin typeface="Arial"/>
                <a:ea typeface="Arial"/>
                <a:cs typeface="Arial"/>
                <a:sym typeface="Arial"/>
              </a:rPr>
              <a:t>Microservices</a:t>
            </a:r>
          </a:p>
        </p:txBody>
      </p:sp>
      <p:sp>
        <p:nvSpPr>
          <p:cNvPr id="1045" name="Shape 1045"/>
          <p:cNvSpPr/>
          <p:nvPr/>
        </p:nvSpPr>
        <p:spPr>
          <a:xfrm>
            <a:off x="6176580" y="1793766"/>
            <a:ext cx="691930" cy="1121103"/>
          </a:xfrm>
          <a:prstGeom prst="rect">
            <a:avLst/>
          </a:prstGeom>
          <a:solidFill>
            <a:schemeClr val="dk2"/>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1050">
                <a:solidFill>
                  <a:srgbClr val="FFFFFF"/>
                </a:solidFill>
                <a:latin typeface="Arial"/>
                <a:ea typeface="Arial"/>
                <a:cs typeface="Arial"/>
                <a:sym typeface="Arial"/>
              </a:rPr>
              <a:t>Sys Admin</a:t>
            </a:r>
          </a:p>
        </p:txBody>
      </p:sp>
      <p:sp>
        <p:nvSpPr>
          <p:cNvPr id="1046" name="Shape 1046"/>
          <p:cNvSpPr/>
          <p:nvPr/>
        </p:nvSpPr>
        <p:spPr>
          <a:xfrm>
            <a:off x="6912303" y="1793766"/>
            <a:ext cx="691930" cy="1121103"/>
          </a:xfrm>
          <a:prstGeom prst="rect">
            <a:avLst/>
          </a:prstGeom>
          <a:solidFill>
            <a:schemeClr val="dk2"/>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1050">
                <a:solidFill>
                  <a:srgbClr val="FFFFFF"/>
                </a:solidFill>
                <a:latin typeface="Arial"/>
                <a:ea typeface="Arial"/>
                <a:cs typeface="Arial"/>
                <a:sym typeface="Arial"/>
              </a:rPr>
              <a:t>Network Admin</a:t>
            </a:r>
          </a:p>
        </p:txBody>
      </p:sp>
      <p:sp>
        <p:nvSpPr>
          <p:cNvPr id="1047" name="Shape 1047"/>
          <p:cNvSpPr/>
          <p:nvPr/>
        </p:nvSpPr>
        <p:spPr>
          <a:xfrm>
            <a:off x="7656789" y="1793766"/>
            <a:ext cx="691930" cy="1121103"/>
          </a:xfrm>
          <a:prstGeom prst="rect">
            <a:avLst/>
          </a:prstGeom>
          <a:solidFill>
            <a:schemeClr val="dk2"/>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en-US" sz="1050">
                <a:solidFill>
                  <a:srgbClr val="FFFFFF"/>
                </a:solidFill>
                <a:latin typeface="Arial"/>
                <a:ea typeface="Arial"/>
                <a:cs typeface="Arial"/>
                <a:sym typeface="Arial"/>
              </a:rPr>
              <a:t>Storage Admin</a:t>
            </a:r>
          </a:p>
        </p:txBody>
      </p:sp>
      <p:sp>
        <p:nvSpPr>
          <p:cNvPr id="1048" name="Shape 1048"/>
          <p:cNvSpPr/>
          <p:nvPr/>
        </p:nvSpPr>
        <p:spPr>
          <a:xfrm>
            <a:off x="6176580" y="2751960"/>
            <a:ext cx="2172139" cy="522014"/>
          </a:xfrm>
          <a:prstGeom prst="rect">
            <a:avLst/>
          </a:prstGeom>
          <a:solidFill>
            <a:schemeClr val="accent1"/>
          </a:solidFill>
          <a:ln cap="flat" cmpd="sng" w="38100">
            <a:solidFill>
              <a:schemeClr val="lt1"/>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spcBef>
                <a:spcPts val="0"/>
              </a:spcBef>
              <a:buSzPct val="25000"/>
              <a:buNone/>
            </a:pPr>
            <a:r>
              <a:rPr lang="en-US" sz="1400">
                <a:solidFill>
                  <a:srgbClr val="FFFFFF"/>
                </a:solidFill>
                <a:latin typeface="Arial"/>
                <a:ea typeface="Arial"/>
                <a:cs typeface="Arial"/>
                <a:sym typeface="Arial"/>
              </a:rPr>
              <a:t>Platform Operations Team</a:t>
            </a:r>
          </a:p>
        </p:txBody>
      </p:sp>
      <p:sp>
        <p:nvSpPr>
          <p:cNvPr id="1049" name="Shape 1049"/>
          <p:cNvSpPr/>
          <p:nvPr/>
        </p:nvSpPr>
        <p:spPr>
          <a:xfrm>
            <a:off x="4825998" y="2539125"/>
            <a:ext cx="1094828" cy="446689"/>
          </a:xfrm>
          <a:prstGeom prst="leftRightArrow">
            <a:avLst>
              <a:gd fmla="val 50000" name="adj1"/>
              <a:gd fmla="val 50000" name="adj2"/>
            </a:avLst>
          </a:prstGeom>
          <a:solidFill>
            <a:srgbClr val="28746E"/>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FFFFFF"/>
              </a:solidFill>
              <a:latin typeface="Arial"/>
              <a:ea typeface="Arial"/>
              <a:cs typeface="Arial"/>
              <a:sym typeface="Arial"/>
            </a:endParaRPr>
          </a:p>
        </p:txBody>
      </p:sp>
      <p:sp>
        <p:nvSpPr>
          <p:cNvPr id="1050" name="Shape 1050"/>
          <p:cNvSpPr/>
          <p:nvPr/>
        </p:nvSpPr>
        <p:spPr>
          <a:xfrm>
            <a:off x="5001171" y="1717653"/>
            <a:ext cx="1261242" cy="73866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1400">
                <a:solidFill>
                  <a:srgbClr val="666666"/>
                </a:solidFill>
                <a:latin typeface="Arial"/>
                <a:ea typeface="Arial"/>
                <a:cs typeface="Arial"/>
                <a:sym typeface="Arial"/>
              </a:rPr>
              <a:t>Self</a:t>
            </a:r>
          </a:p>
          <a:p>
            <a:pPr indent="0" lvl="0" marL="0" marR="0" rtl="0" algn="l">
              <a:spcBef>
                <a:spcPts val="0"/>
              </a:spcBef>
              <a:buSzPct val="25000"/>
              <a:buNone/>
            </a:pPr>
            <a:r>
              <a:rPr b="1" lang="en-US" sz="1400">
                <a:solidFill>
                  <a:srgbClr val="666666"/>
                </a:solidFill>
                <a:latin typeface="Arial"/>
                <a:ea typeface="Arial"/>
                <a:cs typeface="Arial"/>
                <a:sym typeface="Arial"/>
              </a:rPr>
              <a:t>Service </a:t>
            </a:r>
          </a:p>
          <a:p>
            <a:pPr indent="0" lvl="0" marL="0" marR="0" rtl="0" algn="l">
              <a:spcBef>
                <a:spcPts val="0"/>
              </a:spcBef>
              <a:buSzPct val="25000"/>
              <a:buNone/>
            </a:pPr>
            <a:r>
              <a:rPr b="1" lang="en-US" sz="1400">
                <a:solidFill>
                  <a:srgbClr val="666666"/>
                </a:solidFill>
                <a:latin typeface="Arial"/>
                <a:ea typeface="Arial"/>
                <a:cs typeface="Arial"/>
                <a:sym typeface="Arial"/>
              </a:rPr>
              <a:t>APIS</a:t>
            </a:r>
          </a:p>
        </p:txBody>
      </p:sp>
      <p:sp>
        <p:nvSpPr>
          <p:cNvPr id="1051" name="Shape 1051"/>
          <p:cNvSpPr/>
          <p:nvPr/>
        </p:nvSpPr>
        <p:spPr>
          <a:xfrm>
            <a:off x="366711" y="4083932"/>
            <a:ext cx="7040275"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666666"/>
                </a:solidFill>
                <a:latin typeface="Arial"/>
                <a:ea typeface="Arial"/>
                <a:cs typeface="Arial"/>
                <a:sym typeface="Arial"/>
              </a:rPr>
              <a:t>http://jonnyleroy.com/2011/02/03/dealing-with-creaky-legacy-platforms/</a:t>
            </a:r>
          </a:p>
          <a:p>
            <a:pPr indent="0" lvl="0" marL="0" marR="0" rtl="0" algn="l">
              <a:spcBef>
                <a:spcPts val="0"/>
              </a:spcBef>
              <a:buSzPct val="25000"/>
              <a:buNone/>
            </a:pPr>
            <a:r>
              <a:rPr lang="en-US" sz="1400">
                <a:solidFill>
                  <a:srgbClr val="666666"/>
                </a:solidFill>
                <a:latin typeface="Arial"/>
                <a:ea typeface="Arial"/>
                <a:cs typeface="Arial"/>
                <a:sym typeface="Arial"/>
              </a:rPr>
              <a:t>http://www.slideshare.net/adriancockcroft/microservices-the-good-bad-and-the-ugly</a:t>
            </a:r>
          </a:p>
        </p:txBody>
      </p:sp>
    </p:spTree>
  </p:cSld>
  <p:clrMapOvr>
    <a:masterClrMapping/>
  </p:clrMapOvr>
  <p:transition spd="slow">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055" name="Shape 1055"/>
        <p:cNvGrpSpPr/>
        <p:nvPr/>
      </p:nvGrpSpPr>
      <p:grpSpPr>
        <a:xfrm>
          <a:off x="0" y="0"/>
          <a:ext cx="0" cy="0"/>
          <a:chOff x="0" y="0"/>
          <a:chExt cx="0" cy="0"/>
        </a:xfrm>
      </p:grpSpPr>
      <p:sp>
        <p:nvSpPr>
          <p:cNvPr id="1056" name="Shape 1056"/>
          <p:cNvSpPr/>
          <p:nvPr/>
        </p:nvSpPr>
        <p:spPr>
          <a:xfrm>
            <a:off x="1696635" y="2750202"/>
            <a:ext cx="4861034" cy="1766103"/>
          </a:xfrm>
          <a:prstGeom prst="roundRect">
            <a:avLst>
              <a:gd fmla="val 16667" name="adj"/>
            </a:avLst>
          </a:prstGeom>
          <a:solidFill>
            <a:srgbClr val="17232A"/>
          </a:solidFill>
          <a:ln cap="flat" cmpd="sng" w="9525">
            <a:solidFill>
              <a:srgbClr val="2E9087"/>
            </a:solidFill>
            <a:prstDash val="dot"/>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FFFFFF"/>
              </a:solidFill>
              <a:latin typeface="Arial"/>
              <a:ea typeface="Arial"/>
              <a:cs typeface="Arial"/>
              <a:sym typeface="Arial"/>
            </a:endParaRPr>
          </a:p>
        </p:txBody>
      </p:sp>
      <p:sp>
        <p:nvSpPr>
          <p:cNvPr id="1057" name="Shape 1057"/>
          <p:cNvSpPr/>
          <p:nvPr/>
        </p:nvSpPr>
        <p:spPr>
          <a:xfrm>
            <a:off x="1696635" y="899895"/>
            <a:ext cx="4861034" cy="1762725"/>
          </a:xfrm>
          <a:prstGeom prst="roundRect">
            <a:avLst>
              <a:gd fmla="val 16667" name="adj"/>
            </a:avLst>
          </a:prstGeom>
          <a:solidFill>
            <a:srgbClr val="17232A"/>
          </a:solidFill>
          <a:ln cap="flat" cmpd="sng" w="9525">
            <a:solidFill>
              <a:srgbClr val="2E9087"/>
            </a:solidFill>
            <a:prstDash val="dot"/>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FFFFFF"/>
              </a:solidFill>
              <a:latin typeface="Arial"/>
              <a:ea typeface="Arial"/>
              <a:cs typeface="Arial"/>
              <a:sym typeface="Arial"/>
            </a:endParaRPr>
          </a:p>
        </p:txBody>
      </p:sp>
      <p:sp>
        <p:nvSpPr>
          <p:cNvPr id="1058" name="Shape 1058"/>
          <p:cNvSpPr txBox="1"/>
          <p:nvPr>
            <p:ph type="title"/>
          </p:nvPr>
        </p:nvSpPr>
        <p:spPr>
          <a:xfrm>
            <a:off x="366712" y="245071"/>
            <a:ext cx="8410499" cy="460500"/>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rgbClr val="FFFFFF"/>
              </a:buClr>
              <a:buSzPct val="25000"/>
              <a:buFont typeface="Arial"/>
              <a:buNone/>
            </a:pPr>
            <a:r>
              <a:rPr b="0" i="0" lang="en-US" sz="3200" u="none" cap="none" strike="noStrike">
                <a:solidFill>
                  <a:srgbClr val="FF9900"/>
                </a:solidFill>
                <a:latin typeface="Arial"/>
                <a:ea typeface="Arial"/>
                <a:cs typeface="Arial"/>
                <a:sym typeface="Arial"/>
              </a:rPr>
              <a:t>Enabling Continuous Delivery</a:t>
            </a:r>
          </a:p>
        </p:txBody>
      </p:sp>
      <p:sp>
        <p:nvSpPr>
          <p:cNvPr id="1059" name="Shape 1059"/>
          <p:cNvSpPr/>
          <p:nvPr/>
        </p:nvSpPr>
        <p:spPr>
          <a:xfrm>
            <a:off x="1950509" y="1188551"/>
            <a:ext cx="304568" cy="301752"/>
          </a:xfrm>
          <a:prstGeom prst="ellipse">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3600">
              <a:solidFill>
                <a:srgbClr val="FFFFFF"/>
              </a:solidFill>
              <a:latin typeface="Arial"/>
              <a:ea typeface="Arial"/>
              <a:cs typeface="Arial"/>
              <a:sym typeface="Arial"/>
            </a:endParaRPr>
          </a:p>
        </p:txBody>
      </p:sp>
      <p:sp>
        <p:nvSpPr>
          <p:cNvPr id="1060" name="Shape 1060"/>
          <p:cNvSpPr/>
          <p:nvPr/>
        </p:nvSpPr>
        <p:spPr>
          <a:xfrm>
            <a:off x="2399522" y="1116841"/>
            <a:ext cx="600661" cy="617864"/>
          </a:xfrm>
          <a:prstGeom prst="donut">
            <a:avLst>
              <a:gd fmla="val 25000" name="adj"/>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4D4D4D"/>
              </a:solidFill>
              <a:latin typeface="Arial"/>
              <a:ea typeface="Arial"/>
              <a:cs typeface="Arial"/>
              <a:sym typeface="Arial"/>
            </a:endParaRPr>
          </a:p>
        </p:txBody>
      </p:sp>
      <p:sp>
        <p:nvSpPr>
          <p:cNvPr id="1061" name="Shape 1061"/>
          <p:cNvSpPr/>
          <p:nvPr/>
        </p:nvSpPr>
        <p:spPr>
          <a:xfrm rot="5400000">
            <a:off x="2828567" y="1337548"/>
            <a:ext cx="171616" cy="214535"/>
          </a:xfrm>
          <a:prstGeom prst="chevron">
            <a:avLst>
              <a:gd fmla="val 50000" name="adj"/>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4D4D4D"/>
              </a:solidFill>
              <a:latin typeface="Arial"/>
              <a:ea typeface="Arial"/>
              <a:cs typeface="Arial"/>
              <a:sym typeface="Arial"/>
            </a:endParaRPr>
          </a:p>
        </p:txBody>
      </p:sp>
      <p:sp>
        <p:nvSpPr>
          <p:cNvPr id="1062" name="Shape 1062"/>
          <p:cNvSpPr/>
          <p:nvPr/>
        </p:nvSpPr>
        <p:spPr>
          <a:xfrm rot="-5400000">
            <a:off x="2395238" y="1307522"/>
            <a:ext cx="171616" cy="214535"/>
          </a:xfrm>
          <a:prstGeom prst="chevron">
            <a:avLst>
              <a:gd fmla="val 50000" name="adj"/>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4D4D4D"/>
              </a:solidFill>
              <a:latin typeface="Arial"/>
              <a:ea typeface="Arial"/>
              <a:cs typeface="Arial"/>
              <a:sym typeface="Arial"/>
            </a:endParaRPr>
          </a:p>
        </p:txBody>
      </p:sp>
      <p:sp>
        <p:nvSpPr>
          <p:cNvPr id="1063" name="Shape 1063"/>
          <p:cNvSpPr/>
          <p:nvPr/>
        </p:nvSpPr>
        <p:spPr>
          <a:xfrm>
            <a:off x="3103834" y="1530625"/>
            <a:ext cx="304568" cy="301752"/>
          </a:xfrm>
          <a:prstGeom prst="ellipse">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3600">
              <a:solidFill>
                <a:srgbClr val="FFFFFF"/>
              </a:solidFill>
              <a:latin typeface="Arial"/>
              <a:ea typeface="Arial"/>
              <a:cs typeface="Arial"/>
              <a:sym typeface="Arial"/>
            </a:endParaRPr>
          </a:p>
        </p:txBody>
      </p:sp>
      <p:sp>
        <p:nvSpPr>
          <p:cNvPr id="1064" name="Shape 1064"/>
          <p:cNvSpPr/>
          <p:nvPr/>
        </p:nvSpPr>
        <p:spPr>
          <a:xfrm>
            <a:off x="2269525" y="1205163"/>
            <a:ext cx="160322" cy="153843"/>
          </a:xfrm>
          <a:prstGeom prst="rightArrow">
            <a:avLst>
              <a:gd fmla="val 50000" name="adj1"/>
              <a:gd fmla="val 50000" name="adj2"/>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FFFFFF"/>
              </a:solidFill>
              <a:latin typeface="Arial"/>
              <a:ea typeface="Arial"/>
              <a:cs typeface="Arial"/>
              <a:sym typeface="Arial"/>
            </a:endParaRPr>
          </a:p>
        </p:txBody>
      </p:sp>
      <p:sp>
        <p:nvSpPr>
          <p:cNvPr id="1065" name="Shape 1065"/>
          <p:cNvSpPr/>
          <p:nvPr/>
        </p:nvSpPr>
        <p:spPr>
          <a:xfrm>
            <a:off x="2917769" y="1625016"/>
            <a:ext cx="160322" cy="153843"/>
          </a:xfrm>
          <a:prstGeom prst="rightArrow">
            <a:avLst>
              <a:gd fmla="val 50000" name="adj1"/>
              <a:gd fmla="val 50000" name="adj2"/>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FFFFFF"/>
              </a:solidFill>
              <a:latin typeface="Arial"/>
              <a:ea typeface="Arial"/>
              <a:cs typeface="Arial"/>
              <a:sym typeface="Arial"/>
            </a:endParaRPr>
          </a:p>
        </p:txBody>
      </p:sp>
      <p:sp>
        <p:nvSpPr>
          <p:cNvPr id="1066" name="Shape 1066"/>
          <p:cNvSpPr/>
          <p:nvPr/>
        </p:nvSpPr>
        <p:spPr>
          <a:xfrm>
            <a:off x="2250841" y="1953317"/>
            <a:ext cx="304568" cy="301752"/>
          </a:xfrm>
          <a:prstGeom prst="ellipse">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3600">
              <a:solidFill>
                <a:srgbClr val="FFFFFF"/>
              </a:solidFill>
              <a:latin typeface="Arial"/>
              <a:ea typeface="Arial"/>
              <a:cs typeface="Arial"/>
              <a:sym typeface="Arial"/>
            </a:endParaRPr>
          </a:p>
        </p:txBody>
      </p:sp>
      <p:sp>
        <p:nvSpPr>
          <p:cNvPr id="1067" name="Shape 1067"/>
          <p:cNvSpPr/>
          <p:nvPr/>
        </p:nvSpPr>
        <p:spPr>
          <a:xfrm>
            <a:off x="2699852" y="1881607"/>
            <a:ext cx="600661" cy="617864"/>
          </a:xfrm>
          <a:prstGeom prst="donut">
            <a:avLst>
              <a:gd fmla="val 25000" name="adj"/>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4D4D4D"/>
              </a:solidFill>
              <a:latin typeface="Arial"/>
              <a:ea typeface="Arial"/>
              <a:cs typeface="Arial"/>
              <a:sym typeface="Arial"/>
            </a:endParaRPr>
          </a:p>
        </p:txBody>
      </p:sp>
      <p:sp>
        <p:nvSpPr>
          <p:cNvPr id="1068" name="Shape 1068"/>
          <p:cNvSpPr/>
          <p:nvPr/>
        </p:nvSpPr>
        <p:spPr>
          <a:xfrm rot="5400000">
            <a:off x="3128898" y="2102314"/>
            <a:ext cx="171616" cy="214535"/>
          </a:xfrm>
          <a:prstGeom prst="chevron">
            <a:avLst>
              <a:gd fmla="val 50000" name="adj"/>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4D4D4D"/>
              </a:solidFill>
              <a:latin typeface="Arial"/>
              <a:ea typeface="Arial"/>
              <a:cs typeface="Arial"/>
              <a:sym typeface="Arial"/>
            </a:endParaRPr>
          </a:p>
        </p:txBody>
      </p:sp>
      <p:sp>
        <p:nvSpPr>
          <p:cNvPr id="1069" name="Shape 1069"/>
          <p:cNvSpPr/>
          <p:nvPr/>
        </p:nvSpPr>
        <p:spPr>
          <a:xfrm rot="-5400000">
            <a:off x="2695570" y="2072287"/>
            <a:ext cx="171616" cy="214535"/>
          </a:xfrm>
          <a:prstGeom prst="chevron">
            <a:avLst>
              <a:gd fmla="val 50000" name="adj"/>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4D4D4D"/>
              </a:solidFill>
              <a:latin typeface="Arial"/>
              <a:ea typeface="Arial"/>
              <a:cs typeface="Arial"/>
              <a:sym typeface="Arial"/>
            </a:endParaRPr>
          </a:p>
        </p:txBody>
      </p:sp>
      <p:sp>
        <p:nvSpPr>
          <p:cNvPr id="1070" name="Shape 1070"/>
          <p:cNvSpPr/>
          <p:nvPr/>
        </p:nvSpPr>
        <p:spPr>
          <a:xfrm>
            <a:off x="3404166" y="2295391"/>
            <a:ext cx="304568" cy="301752"/>
          </a:xfrm>
          <a:prstGeom prst="ellipse">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3600">
              <a:solidFill>
                <a:srgbClr val="FFFFFF"/>
              </a:solidFill>
              <a:latin typeface="Arial"/>
              <a:ea typeface="Arial"/>
              <a:cs typeface="Arial"/>
              <a:sym typeface="Arial"/>
            </a:endParaRPr>
          </a:p>
        </p:txBody>
      </p:sp>
      <p:sp>
        <p:nvSpPr>
          <p:cNvPr id="1071" name="Shape 1071"/>
          <p:cNvSpPr/>
          <p:nvPr/>
        </p:nvSpPr>
        <p:spPr>
          <a:xfrm>
            <a:off x="2569856" y="1969930"/>
            <a:ext cx="160322" cy="153843"/>
          </a:xfrm>
          <a:prstGeom prst="rightArrow">
            <a:avLst>
              <a:gd fmla="val 50000" name="adj1"/>
              <a:gd fmla="val 50000" name="adj2"/>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FFFFFF"/>
              </a:solidFill>
              <a:latin typeface="Arial"/>
              <a:ea typeface="Arial"/>
              <a:cs typeface="Arial"/>
              <a:sym typeface="Arial"/>
            </a:endParaRPr>
          </a:p>
        </p:txBody>
      </p:sp>
      <p:sp>
        <p:nvSpPr>
          <p:cNvPr id="1072" name="Shape 1072"/>
          <p:cNvSpPr/>
          <p:nvPr/>
        </p:nvSpPr>
        <p:spPr>
          <a:xfrm>
            <a:off x="3218100" y="2389783"/>
            <a:ext cx="160322" cy="153843"/>
          </a:xfrm>
          <a:prstGeom prst="rightArrow">
            <a:avLst>
              <a:gd fmla="val 50000" name="adj1"/>
              <a:gd fmla="val 50000" name="adj2"/>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FFFFFF"/>
              </a:solidFill>
              <a:latin typeface="Arial"/>
              <a:ea typeface="Arial"/>
              <a:cs typeface="Arial"/>
              <a:sym typeface="Arial"/>
            </a:endParaRPr>
          </a:p>
        </p:txBody>
      </p:sp>
      <p:sp>
        <p:nvSpPr>
          <p:cNvPr id="1073" name="Shape 1073"/>
          <p:cNvSpPr/>
          <p:nvPr/>
        </p:nvSpPr>
        <p:spPr>
          <a:xfrm>
            <a:off x="3300514" y="1225357"/>
            <a:ext cx="1354646" cy="311402"/>
          </a:xfrm>
          <a:prstGeom prst="rightArrow">
            <a:avLst>
              <a:gd fmla="val 50000" name="adj1"/>
              <a:gd fmla="val 50000" name="adj2"/>
            </a:avLst>
          </a:prstGeom>
          <a:solidFill>
            <a:srgbClr val="17232A"/>
          </a:solidFill>
          <a:ln cap="flat" cmpd="sng" w="9525">
            <a:solidFill>
              <a:srgbClr val="BFBFB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FFFFFF"/>
              </a:solidFill>
              <a:latin typeface="Arial"/>
              <a:ea typeface="Arial"/>
              <a:cs typeface="Arial"/>
              <a:sym typeface="Arial"/>
            </a:endParaRPr>
          </a:p>
        </p:txBody>
      </p:sp>
      <p:sp>
        <p:nvSpPr>
          <p:cNvPr id="1074" name="Shape 1074"/>
          <p:cNvSpPr/>
          <p:nvPr/>
        </p:nvSpPr>
        <p:spPr>
          <a:xfrm>
            <a:off x="3738325" y="1990123"/>
            <a:ext cx="916835" cy="311402"/>
          </a:xfrm>
          <a:prstGeom prst="rightArrow">
            <a:avLst>
              <a:gd fmla="val 50000" name="adj1"/>
              <a:gd fmla="val 50000" name="adj2"/>
            </a:avLst>
          </a:prstGeom>
          <a:solidFill>
            <a:srgbClr val="17232A"/>
          </a:solidFill>
          <a:ln cap="flat" cmpd="sng" w="9525">
            <a:solidFill>
              <a:srgbClr val="BFBFB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FFFFFF"/>
              </a:solidFill>
              <a:latin typeface="Arial"/>
              <a:ea typeface="Arial"/>
              <a:cs typeface="Arial"/>
              <a:sym typeface="Arial"/>
            </a:endParaRPr>
          </a:p>
        </p:txBody>
      </p:sp>
      <p:sp>
        <p:nvSpPr>
          <p:cNvPr id="1075" name="Shape 1075"/>
          <p:cNvSpPr/>
          <p:nvPr/>
        </p:nvSpPr>
        <p:spPr>
          <a:xfrm>
            <a:off x="4655162" y="1098737"/>
            <a:ext cx="753061" cy="639830"/>
          </a:xfrm>
          <a:prstGeom prst="roundRect">
            <a:avLst>
              <a:gd fmla="val 16667" name="adj"/>
            </a:avLst>
          </a:prstGeom>
          <a:solidFill>
            <a:srgbClr val="F2F2F2"/>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FFFFFF"/>
              </a:solidFill>
              <a:latin typeface="Arial"/>
              <a:ea typeface="Arial"/>
              <a:cs typeface="Arial"/>
              <a:sym typeface="Arial"/>
            </a:endParaRPr>
          </a:p>
        </p:txBody>
      </p:sp>
      <p:sp>
        <p:nvSpPr>
          <p:cNvPr id="1076" name="Shape 1076"/>
          <p:cNvSpPr/>
          <p:nvPr/>
        </p:nvSpPr>
        <p:spPr>
          <a:xfrm>
            <a:off x="4655162" y="1778860"/>
            <a:ext cx="753061" cy="639830"/>
          </a:xfrm>
          <a:prstGeom prst="roundRect">
            <a:avLst>
              <a:gd fmla="val 16667" name="adj"/>
            </a:avLst>
          </a:prstGeom>
          <a:solidFill>
            <a:srgbClr val="F2F2F2"/>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FFFFFF"/>
              </a:solidFill>
              <a:latin typeface="Arial"/>
              <a:ea typeface="Arial"/>
              <a:cs typeface="Arial"/>
              <a:sym typeface="Arial"/>
            </a:endParaRPr>
          </a:p>
        </p:txBody>
      </p:sp>
      <p:pic>
        <p:nvPicPr>
          <p:cNvPr id="1077" name="Shape 1077"/>
          <p:cNvPicPr preferRelativeResize="0"/>
          <p:nvPr/>
        </p:nvPicPr>
        <p:blipFill rotWithShape="1">
          <a:blip r:embed="rId3">
            <a:alphaModFix/>
          </a:blip>
          <a:srcRect b="0" l="0" r="0" t="0"/>
          <a:stretch/>
        </p:blipFill>
        <p:spPr>
          <a:xfrm>
            <a:off x="4861996" y="1955513"/>
            <a:ext cx="292100" cy="279399"/>
          </a:xfrm>
          <a:prstGeom prst="rect">
            <a:avLst/>
          </a:prstGeom>
          <a:noFill/>
          <a:ln>
            <a:noFill/>
          </a:ln>
        </p:spPr>
      </p:pic>
      <p:pic>
        <p:nvPicPr>
          <p:cNvPr id="1078" name="Shape 1078"/>
          <p:cNvPicPr preferRelativeResize="0"/>
          <p:nvPr/>
        </p:nvPicPr>
        <p:blipFill rotWithShape="1">
          <a:blip r:embed="rId3">
            <a:alphaModFix/>
          </a:blip>
          <a:srcRect b="0" l="0" r="0" t="0"/>
          <a:stretch/>
        </p:blipFill>
        <p:spPr>
          <a:xfrm>
            <a:off x="4861996" y="1279599"/>
            <a:ext cx="292100" cy="279399"/>
          </a:xfrm>
          <a:prstGeom prst="rect">
            <a:avLst/>
          </a:prstGeom>
          <a:noFill/>
          <a:ln>
            <a:noFill/>
          </a:ln>
        </p:spPr>
      </p:pic>
      <p:pic>
        <p:nvPicPr>
          <p:cNvPr id="1079" name="Shape 1079"/>
          <p:cNvPicPr preferRelativeResize="0"/>
          <p:nvPr/>
        </p:nvPicPr>
        <p:blipFill rotWithShape="1">
          <a:blip r:embed="rId4">
            <a:alphaModFix/>
          </a:blip>
          <a:srcRect b="0" l="0" r="0" t="0"/>
          <a:stretch/>
        </p:blipFill>
        <p:spPr>
          <a:xfrm>
            <a:off x="3434232" y="2333173"/>
            <a:ext cx="224186" cy="196846"/>
          </a:xfrm>
          <a:prstGeom prst="rect">
            <a:avLst/>
          </a:prstGeom>
          <a:noFill/>
          <a:ln>
            <a:noFill/>
          </a:ln>
        </p:spPr>
      </p:pic>
      <p:pic>
        <p:nvPicPr>
          <p:cNvPr id="1080" name="Shape 1080"/>
          <p:cNvPicPr preferRelativeResize="0"/>
          <p:nvPr/>
        </p:nvPicPr>
        <p:blipFill rotWithShape="1">
          <a:blip r:embed="rId4">
            <a:alphaModFix/>
          </a:blip>
          <a:srcRect b="0" l="0" r="0" t="0"/>
          <a:stretch/>
        </p:blipFill>
        <p:spPr>
          <a:xfrm>
            <a:off x="3139823" y="1564136"/>
            <a:ext cx="224186" cy="196846"/>
          </a:xfrm>
          <a:prstGeom prst="rect">
            <a:avLst/>
          </a:prstGeom>
          <a:noFill/>
          <a:ln>
            <a:noFill/>
          </a:ln>
        </p:spPr>
      </p:pic>
      <p:pic>
        <p:nvPicPr>
          <p:cNvPr id="1081" name="Shape 1081"/>
          <p:cNvPicPr preferRelativeResize="0"/>
          <p:nvPr/>
        </p:nvPicPr>
        <p:blipFill rotWithShape="1">
          <a:blip r:embed="rId5">
            <a:alphaModFix/>
          </a:blip>
          <a:srcRect b="0" l="0" r="0" t="0"/>
          <a:stretch/>
        </p:blipFill>
        <p:spPr>
          <a:xfrm>
            <a:off x="1969417" y="1230558"/>
            <a:ext cx="262461" cy="196846"/>
          </a:xfrm>
          <a:prstGeom prst="rect">
            <a:avLst/>
          </a:prstGeom>
          <a:noFill/>
          <a:ln>
            <a:noFill/>
          </a:ln>
        </p:spPr>
      </p:pic>
      <p:pic>
        <p:nvPicPr>
          <p:cNvPr id="1082" name="Shape 1082"/>
          <p:cNvPicPr preferRelativeResize="0"/>
          <p:nvPr/>
        </p:nvPicPr>
        <p:blipFill rotWithShape="1">
          <a:blip r:embed="rId5">
            <a:alphaModFix/>
          </a:blip>
          <a:srcRect b="0" l="0" r="0" t="0"/>
          <a:stretch/>
        </p:blipFill>
        <p:spPr>
          <a:xfrm>
            <a:off x="2267414" y="1982898"/>
            <a:ext cx="262461" cy="196846"/>
          </a:xfrm>
          <a:prstGeom prst="rect">
            <a:avLst/>
          </a:prstGeom>
          <a:noFill/>
          <a:ln>
            <a:noFill/>
          </a:ln>
        </p:spPr>
      </p:pic>
      <p:sp>
        <p:nvSpPr>
          <p:cNvPr id="1083" name="Shape 1083"/>
          <p:cNvSpPr txBox="1"/>
          <p:nvPr/>
        </p:nvSpPr>
        <p:spPr>
          <a:xfrm>
            <a:off x="5408223" y="1157034"/>
            <a:ext cx="1674966"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D8D8D8"/>
                </a:solidFill>
                <a:latin typeface="Arial"/>
                <a:ea typeface="Arial"/>
                <a:cs typeface="Arial"/>
                <a:sym typeface="Arial"/>
              </a:rPr>
              <a:t>Production Release </a:t>
            </a:r>
          </a:p>
        </p:txBody>
      </p:sp>
      <p:sp>
        <p:nvSpPr>
          <p:cNvPr id="1084" name="Shape 1084"/>
          <p:cNvSpPr txBox="1"/>
          <p:nvPr/>
        </p:nvSpPr>
        <p:spPr>
          <a:xfrm>
            <a:off x="5446758" y="1801193"/>
            <a:ext cx="1674966"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D8D8D8"/>
                </a:solidFill>
                <a:latin typeface="Arial"/>
                <a:ea typeface="Arial"/>
                <a:cs typeface="Arial"/>
                <a:sym typeface="Arial"/>
              </a:rPr>
              <a:t>Production Release </a:t>
            </a:r>
          </a:p>
        </p:txBody>
      </p:sp>
      <p:sp>
        <p:nvSpPr>
          <p:cNvPr id="1085" name="Shape 1085"/>
          <p:cNvSpPr txBox="1"/>
          <p:nvPr/>
        </p:nvSpPr>
        <p:spPr>
          <a:xfrm rot="-5400000">
            <a:off x="1045234" y="1585277"/>
            <a:ext cx="1002189"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F27C3A"/>
                </a:solidFill>
                <a:latin typeface="Arial"/>
                <a:ea typeface="Arial"/>
                <a:cs typeface="Arial"/>
                <a:sym typeface="Arial"/>
              </a:rPr>
              <a:t>ORDERS</a:t>
            </a:r>
          </a:p>
        </p:txBody>
      </p:sp>
      <p:sp>
        <p:nvSpPr>
          <p:cNvPr id="1086" name="Shape 1086"/>
          <p:cNvSpPr/>
          <p:nvPr/>
        </p:nvSpPr>
        <p:spPr>
          <a:xfrm>
            <a:off x="1980100" y="3042026"/>
            <a:ext cx="304568" cy="301752"/>
          </a:xfrm>
          <a:prstGeom prst="ellipse">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3600">
              <a:solidFill>
                <a:srgbClr val="FFFFFF"/>
              </a:solidFill>
              <a:latin typeface="Arial"/>
              <a:ea typeface="Arial"/>
              <a:cs typeface="Arial"/>
              <a:sym typeface="Arial"/>
            </a:endParaRPr>
          </a:p>
        </p:txBody>
      </p:sp>
      <p:sp>
        <p:nvSpPr>
          <p:cNvPr id="1087" name="Shape 1087"/>
          <p:cNvSpPr/>
          <p:nvPr/>
        </p:nvSpPr>
        <p:spPr>
          <a:xfrm>
            <a:off x="2429113" y="2970316"/>
            <a:ext cx="600661" cy="617864"/>
          </a:xfrm>
          <a:prstGeom prst="donut">
            <a:avLst>
              <a:gd fmla="val 25000" name="adj"/>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4D4D4D"/>
              </a:solidFill>
              <a:latin typeface="Arial"/>
              <a:ea typeface="Arial"/>
              <a:cs typeface="Arial"/>
              <a:sym typeface="Arial"/>
            </a:endParaRPr>
          </a:p>
        </p:txBody>
      </p:sp>
      <p:sp>
        <p:nvSpPr>
          <p:cNvPr id="1088" name="Shape 1088"/>
          <p:cNvSpPr/>
          <p:nvPr/>
        </p:nvSpPr>
        <p:spPr>
          <a:xfrm rot="5400000">
            <a:off x="2858158" y="3191024"/>
            <a:ext cx="171616" cy="214535"/>
          </a:xfrm>
          <a:prstGeom prst="chevron">
            <a:avLst>
              <a:gd fmla="val 50000" name="adj"/>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4D4D4D"/>
              </a:solidFill>
              <a:latin typeface="Arial"/>
              <a:ea typeface="Arial"/>
              <a:cs typeface="Arial"/>
              <a:sym typeface="Arial"/>
            </a:endParaRPr>
          </a:p>
        </p:txBody>
      </p:sp>
      <p:sp>
        <p:nvSpPr>
          <p:cNvPr id="1089" name="Shape 1089"/>
          <p:cNvSpPr/>
          <p:nvPr/>
        </p:nvSpPr>
        <p:spPr>
          <a:xfrm rot="-5400000">
            <a:off x="2424830" y="3160996"/>
            <a:ext cx="171616" cy="214535"/>
          </a:xfrm>
          <a:prstGeom prst="chevron">
            <a:avLst>
              <a:gd fmla="val 50000" name="adj"/>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4D4D4D"/>
              </a:solidFill>
              <a:latin typeface="Arial"/>
              <a:ea typeface="Arial"/>
              <a:cs typeface="Arial"/>
              <a:sym typeface="Arial"/>
            </a:endParaRPr>
          </a:p>
        </p:txBody>
      </p:sp>
      <p:sp>
        <p:nvSpPr>
          <p:cNvPr id="1090" name="Shape 1090"/>
          <p:cNvSpPr/>
          <p:nvPr/>
        </p:nvSpPr>
        <p:spPr>
          <a:xfrm>
            <a:off x="3133425" y="3384101"/>
            <a:ext cx="304568" cy="301752"/>
          </a:xfrm>
          <a:prstGeom prst="ellipse">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3600">
              <a:solidFill>
                <a:srgbClr val="FFFFFF"/>
              </a:solidFill>
              <a:latin typeface="Arial"/>
              <a:ea typeface="Arial"/>
              <a:cs typeface="Arial"/>
              <a:sym typeface="Arial"/>
            </a:endParaRPr>
          </a:p>
        </p:txBody>
      </p:sp>
      <p:sp>
        <p:nvSpPr>
          <p:cNvPr id="1091" name="Shape 1091"/>
          <p:cNvSpPr/>
          <p:nvPr/>
        </p:nvSpPr>
        <p:spPr>
          <a:xfrm>
            <a:off x="2299116" y="3058639"/>
            <a:ext cx="160322" cy="153843"/>
          </a:xfrm>
          <a:prstGeom prst="rightArrow">
            <a:avLst>
              <a:gd fmla="val 50000" name="adj1"/>
              <a:gd fmla="val 50000" name="adj2"/>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FFFFFF"/>
              </a:solidFill>
              <a:latin typeface="Arial"/>
              <a:ea typeface="Arial"/>
              <a:cs typeface="Arial"/>
              <a:sym typeface="Arial"/>
            </a:endParaRPr>
          </a:p>
        </p:txBody>
      </p:sp>
      <p:sp>
        <p:nvSpPr>
          <p:cNvPr id="1092" name="Shape 1092"/>
          <p:cNvSpPr/>
          <p:nvPr/>
        </p:nvSpPr>
        <p:spPr>
          <a:xfrm>
            <a:off x="2947360" y="3478492"/>
            <a:ext cx="160322" cy="153843"/>
          </a:xfrm>
          <a:prstGeom prst="rightArrow">
            <a:avLst>
              <a:gd fmla="val 50000" name="adj1"/>
              <a:gd fmla="val 50000" name="adj2"/>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FFFFFF"/>
              </a:solidFill>
              <a:latin typeface="Arial"/>
              <a:ea typeface="Arial"/>
              <a:cs typeface="Arial"/>
              <a:sym typeface="Arial"/>
            </a:endParaRPr>
          </a:p>
        </p:txBody>
      </p:sp>
      <p:sp>
        <p:nvSpPr>
          <p:cNvPr id="1093" name="Shape 1093"/>
          <p:cNvSpPr/>
          <p:nvPr/>
        </p:nvSpPr>
        <p:spPr>
          <a:xfrm>
            <a:off x="2280432" y="3806792"/>
            <a:ext cx="304568" cy="301752"/>
          </a:xfrm>
          <a:prstGeom prst="ellipse">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3600">
              <a:solidFill>
                <a:srgbClr val="FFFFFF"/>
              </a:solidFill>
              <a:latin typeface="Arial"/>
              <a:ea typeface="Arial"/>
              <a:cs typeface="Arial"/>
              <a:sym typeface="Arial"/>
            </a:endParaRPr>
          </a:p>
        </p:txBody>
      </p:sp>
      <p:sp>
        <p:nvSpPr>
          <p:cNvPr id="1094" name="Shape 1094"/>
          <p:cNvSpPr/>
          <p:nvPr/>
        </p:nvSpPr>
        <p:spPr>
          <a:xfrm>
            <a:off x="2729443" y="3735082"/>
            <a:ext cx="600661" cy="617864"/>
          </a:xfrm>
          <a:prstGeom prst="donut">
            <a:avLst>
              <a:gd fmla="val 25000" name="adj"/>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4D4D4D"/>
              </a:solidFill>
              <a:latin typeface="Arial"/>
              <a:ea typeface="Arial"/>
              <a:cs typeface="Arial"/>
              <a:sym typeface="Arial"/>
            </a:endParaRPr>
          </a:p>
        </p:txBody>
      </p:sp>
      <p:sp>
        <p:nvSpPr>
          <p:cNvPr id="1095" name="Shape 1095"/>
          <p:cNvSpPr/>
          <p:nvPr/>
        </p:nvSpPr>
        <p:spPr>
          <a:xfrm rot="5400000">
            <a:off x="3158489" y="3955790"/>
            <a:ext cx="171616" cy="214535"/>
          </a:xfrm>
          <a:prstGeom prst="chevron">
            <a:avLst>
              <a:gd fmla="val 50000" name="adj"/>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4D4D4D"/>
              </a:solidFill>
              <a:latin typeface="Arial"/>
              <a:ea typeface="Arial"/>
              <a:cs typeface="Arial"/>
              <a:sym typeface="Arial"/>
            </a:endParaRPr>
          </a:p>
        </p:txBody>
      </p:sp>
      <p:sp>
        <p:nvSpPr>
          <p:cNvPr id="1096" name="Shape 1096"/>
          <p:cNvSpPr/>
          <p:nvPr/>
        </p:nvSpPr>
        <p:spPr>
          <a:xfrm rot="-5400000">
            <a:off x="2725161" y="3925762"/>
            <a:ext cx="171616" cy="214535"/>
          </a:xfrm>
          <a:prstGeom prst="chevron">
            <a:avLst>
              <a:gd fmla="val 50000" name="adj"/>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4D4D4D"/>
              </a:solidFill>
              <a:latin typeface="Arial"/>
              <a:ea typeface="Arial"/>
              <a:cs typeface="Arial"/>
              <a:sym typeface="Arial"/>
            </a:endParaRPr>
          </a:p>
        </p:txBody>
      </p:sp>
      <p:sp>
        <p:nvSpPr>
          <p:cNvPr id="1097" name="Shape 1097"/>
          <p:cNvSpPr/>
          <p:nvPr/>
        </p:nvSpPr>
        <p:spPr>
          <a:xfrm>
            <a:off x="3433757" y="4148867"/>
            <a:ext cx="304568" cy="301752"/>
          </a:xfrm>
          <a:prstGeom prst="ellipse">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3600">
              <a:solidFill>
                <a:srgbClr val="FFFFFF"/>
              </a:solidFill>
              <a:latin typeface="Arial"/>
              <a:ea typeface="Arial"/>
              <a:cs typeface="Arial"/>
              <a:sym typeface="Arial"/>
            </a:endParaRPr>
          </a:p>
        </p:txBody>
      </p:sp>
      <p:sp>
        <p:nvSpPr>
          <p:cNvPr id="1098" name="Shape 1098"/>
          <p:cNvSpPr/>
          <p:nvPr/>
        </p:nvSpPr>
        <p:spPr>
          <a:xfrm>
            <a:off x="2599447" y="3823405"/>
            <a:ext cx="160322" cy="153843"/>
          </a:xfrm>
          <a:prstGeom prst="rightArrow">
            <a:avLst>
              <a:gd fmla="val 50000" name="adj1"/>
              <a:gd fmla="val 50000" name="adj2"/>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FFFFFF"/>
              </a:solidFill>
              <a:latin typeface="Arial"/>
              <a:ea typeface="Arial"/>
              <a:cs typeface="Arial"/>
              <a:sym typeface="Arial"/>
            </a:endParaRPr>
          </a:p>
        </p:txBody>
      </p:sp>
      <p:sp>
        <p:nvSpPr>
          <p:cNvPr id="1099" name="Shape 1099"/>
          <p:cNvSpPr/>
          <p:nvPr/>
        </p:nvSpPr>
        <p:spPr>
          <a:xfrm>
            <a:off x="3247691" y="4243257"/>
            <a:ext cx="160322" cy="153843"/>
          </a:xfrm>
          <a:prstGeom prst="rightArrow">
            <a:avLst>
              <a:gd fmla="val 50000" name="adj1"/>
              <a:gd fmla="val 50000" name="adj2"/>
            </a:avLst>
          </a:prstGeom>
          <a:solidFill>
            <a:srgbClr val="17232A"/>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FFFFFF"/>
              </a:solidFill>
              <a:latin typeface="Arial"/>
              <a:ea typeface="Arial"/>
              <a:cs typeface="Arial"/>
              <a:sym typeface="Arial"/>
            </a:endParaRPr>
          </a:p>
        </p:txBody>
      </p:sp>
      <p:sp>
        <p:nvSpPr>
          <p:cNvPr id="1100" name="Shape 1100"/>
          <p:cNvSpPr/>
          <p:nvPr/>
        </p:nvSpPr>
        <p:spPr>
          <a:xfrm>
            <a:off x="3330105" y="3078832"/>
            <a:ext cx="1354646" cy="311402"/>
          </a:xfrm>
          <a:prstGeom prst="rightArrow">
            <a:avLst>
              <a:gd fmla="val 50000" name="adj1"/>
              <a:gd fmla="val 50000" name="adj2"/>
            </a:avLst>
          </a:prstGeom>
          <a:solidFill>
            <a:srgbClr val="17232A"/>
          </a:solidFill>
          <a:ln cap="flat" cmpd="sng" w="9525">
            <a:solidFill>
              <a:srgbClr val="BFBFB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FFFFFF"/>
              </a:solidFill>
              <a:latin typeface="Arial"/>
              <a:ea typeface="Arial"/>
              <a:cs typeface="Arial"/>
              <a:sym typeface="Arial"/>
            </a:endParaRPr>
          </a:p>
        </p:txBody>
      </p:sp>
      <p:sp>
        <p:nvSpPr>
          <p:cNvPr id="1101" name="Shape 1101"/>
          <p:cNvSpPr/>
          <p:nvPr/>
        </p:nvSpPr>
        <p:spPr>
          <a:xfrm>
            <a:off x="3767916" y="3843598"/>
            <a:ext cx="916835" cy="311402"/>
          </a:xfrm>
          <a:prstGeom prst="rightArrow">
            <a:avLst>
              <a:gd fmla="val 50000" name="adj1"/>
              <a:gd fmla="val 50000" name="adj2"/>
            </a:avLst>
          </a:prstGeom>
          <a:solidFill>
            <a:srgbClr val="17232A"/>
          </a:solidFill>
          <a:ln cap="flat" cmpd="sng" w="9525">
            <a:solidFill>
              <a:srgbClr val="BFBFB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FFFFFF"/>
              </a:solidFill>
              <a:latin typeface="Arial"/>
              <a:ea typeface="Arial"/>
              <a:cs typeface="Arial"/>
              <a:sym typeface="Arial"/>
            </a:endParaRPr>
          </a:p>
        </p:txBody>
      </p:sp>
      <p:sp>
        <p:nvSpPr>
          <p:cNvPr id="1102" name="Shape 1102"/>
          <p:cNvSpPr/>
          <p:nvPr/>
        </p:nvSpPr>
        <p:spPr>
          <a:xfrm>
            <a:off x="4684753" y="2934694"/>
            <a:ext cx="753061" cy="639830"/>
          </a:xfrm>
          <a:prstGeom prst="roundRect">
            <a:avLst>
              <a:gd fmla="val 16667" name="adj"/>
            </a:avLst>
          </a:prstGeom>
          <a:solidFill>
            <a:srgbClr val="F2F2F2"/>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FFFFFF"/>
              </a:solidFill>
              <a:latin typeface="Arial"/>
              <a:ea typeface="Arial"/>
              <a:cs typeface="Arial"/>
              <a:sym typeface="Arial"/>
            </a:endParaRPr>
          </a:p>
        </p:txBody>
      </p:sp>
      <p:sp>
        <p:nvSpPr>
          <p:cNvPr id="1103" name="Shape 1103"/>
          <p:cNvSpPr/>
          <p:nvPr/>
        </p:nvSpPr>
        <p:spPr>
          <a:xfrm>
            <a:off x="4684753" y="3632335"/>
            <a:ext cx="753061" cy="639830"/>
          </a:xfrm>
          <a:prstGeom prst="roundRect">
            <a:avLst>
              <a:gd fmla="val 16667" name="adj"/>
            </a:avLst>
          </a:prstGeom>
          <a:solidFill>
            <a:srgbClr val="F2F2F2"/>
          </a:solidFill>
          <a:ln cap="flat" cmpd="sng" w="9525">
            <a:solidFill>
              <a:srgbClr val="2E9087"/>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400">
              <a:solidFill>
                <a:srgbClr val="FFFFFF"/>
              </a:solidFill>
              <a:latin typeface="Arial"/>
              <a:ea typeface="Arial"/>
              <a:cs typeface="Arial"/>
              <a:sym typeface="Arial"/>
            </a:endParaRPr>
          </a:p>
        </p:txBody>
      </p:sp>
      <p:pic>
        <p:nvPicPr>
          <p:cNvPr id="1104" name="Shape 1104"/>
          <p:cNvPicPr preferRelativeResize="0"/>
          <p:nvPr/>
        </p:nvPicPr>
        <p:blipFill rotWithShape="1">
          <a:blip r:embed="rId3">
            <a:alphaModFix/>
          </a:blip>
          <a:srcRect b="0" l="0" r="0" t="0"/>
          <a:stretch/>
        </p:blipFill>
        <p:spPr>
          <a:xfrm>
            <a:off x="4891587" y="3808987"/>
            <a:ext cx="292100" cy="279399"/>
          </a:xfrm>
          <a:prstGeom prst="rect">
            <a:avLst/>
          </a:prstGeom>
          <a:noFill/>
          <a:ln>
            <a:noFill/>
          </a:ln>
        </p:spPr>
      </p:pic>
      <p:pic>
        <p:nvPicPr>
          <p:cNvPr id="1105" name="Shape 1105"/>
          <p:cNvPicPr preferRelativeResize="0"/>
          <p:nvPr/>
        </p:nvPicPr>
        <p:blipFill rotWithShape="1">
          <a:blip r:embed="rId3">
            <a:alphaModFix/>
          </a:blip>
          <a:srcRect b="0" l="0" r="0" t="0"/>
          <a:stretch/>
        </p:blipFill>
        <p:spPr>
          <a:xfrm>
            <a:off x="4891587" y="3133074"/>
            <a:ext cx="292100" cy="279399"/>
          </a:xfrm>
          <a:prstGeom prst="rect">
            <a:avLst/>
          </a:prstGeom>
          <a:noFill/>
          <a:ln>
            <a:noFill/>
          </a:ln>
        </p:spPr>
      </p:pic>
      <p:pic>
        <p:nvPicPr>
          <p:cNvPr id="1106" name="Shape 1106"/>
          <p:cNvPicPr preferRelativeResize="0"/>
          <p:nvPr/>
        </p:nvPicPr>
        <p:blipFill rotWithShape="1">
          <a:blip r:embed="rId4">
            <a:alphaModFix/>
          </a:blip>
          <a:srcRect b="0" l="0" r="0" t="0"/>
          <a:stretch/>
        </p:blipFill>
        <p:spPr>
          <a:xfrm>
            <a:off x="3463823" y="4186648"/>
            <a:ext cx="224186" cy="196846"/>
          </a:xfrm>
          <a:prstGeom prst="rect">
            <a:avLst/>
          </a:prstGeom>
          <a:noFill/>
          <a:ln>
            <a:noFill/>
          </a:ln>
        </p:spPr>
      </p:pic>
      <p:pic>
        <p:nvPicPr>
          <p:cNvPr id="1107" name="Shape 1107"/>
          <p:cNvPicPr preferRelativeResize="0"/>
          <p:nvPr/>
        </p:nvPicPr>
        <p:blipFill rotWithShape="1">
          <a:blip r:embed="rId4">
            <a:alphaModFix/>
          </a:blip>
          <a:srcRect b="0" l="0" r="0" t="0"/>
          <a:stretch/>
        </p:blipFill>
        <p:spPr>
          <a:xfrm>
            <a:off x="3169414" y="3417610"/>
            <a:ext cx="224186" cy="196846"/>
          </a:xfrm>
          <a:prstGeom prst="rect">
            <a:avLst/>
          </a:prstGeom>
          <a:noFill/>
          <a:ln>
            <a:noFill/>
          </a:ln>
        </p:spPr>
      </p:pic>
      <p:pic>
        <p:nvPicPr>
          <p:cNvPr id="1108" name="Shape 1108"/>
          <p:cNvPicPr preferRelativeResize="0"/>
          <p:nvPr/>
        </p:nvPicPr>
        <p:blipFill rotWithShape="1">
          <a:blip r:embed="rId5">
            <a:alphaModFix/>
          </a:blip>
          <a:srcRect b="0" l="0" r="0" t="0"/>
          <a:stretch/>
        </p:blipFill>
        <p:spPr>
          <a:xfrm>
            <a:off x="1999008" y="3084033"/>
            <a:ext cx="262461" cy="196846"/>
          </a:xfrm>
          <a:prstGeom prst="rect">
            <a:avLst/>
          </a:prstGeom>
          <a:noFill/>
          <a:ln>
            <a:noFill/>
          </a:ln>
        </p:spPr>
      </p:pic>
      <p:pic>
        <p:nvPicPr>
          <p:cNvPr id="1109" name="Shape 1109"/>
          <p:cNvPicPr preferRelativeResize="0"/>
          <p:nvPr/>
        </p:nvPicPr>
        <p:blipFill rotWithShape="1">
          <a:blip r:embed="rId5">
            <a:alphaModFix/>
          </a:blip>
          <a:srcRect b="0" l="0" r="0" t="0"/>
          <a:stretch/>
        </p:blipFill>
        <p:spPr>
          <a:xfrm>
            <a:off x="2297005" y="3836373"/>
            <a:ext cx="262461" cy="196846"/>
          </a:xfrm>
          <a:prstGeom prst="rect">
            <a:avLst/>
          </a:prstGeom>
          <a:noFill/>
          <a:ln>
            <a:noFill/>
          </a:ln>
        </p:spPr>
      </p:pic>
      <p:sp>
        <p:nvSpPr>
          <p:cNvPr id="1110" name="Shape 1110"/>
          <p:cNvSpPr txBox="1"/>
          <p:nvPr/>
        </p:nvSpPr>
        <p:spPr>
          <a:xfrm rot="-5400000">
            <a:off x="985877" y="3420636"/>
            <a:ext cx="1120903"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F27C3A"/>
                </a:solidFill>
                <a:latin typeface="Arial"/>
                <a:ea typeface="Arial"/>
                <a:cs typeface="Arial"/>
                <a:sym typeface="Arial"/>
              </a:rPr>
              <a:t>SHIPPING</a:t>
            </a:r>
          </a:p>
        </p:txBody>
      </p:sp>
      <p:sp>
        <p:nvSpPr>
          <p:cNvPr id="1111" name="Shape 1111"/>
          <p:cNvSpPr txBox="1"/>
          <p:nvPr/>
        </p:nvSpPr>
        <p:spPr>
          <a:xfrm>
            <a:off x="5459017" y="3025343"/>
            <a:ext cx="1674966"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D8D8D8"/>
                </a:solidFill>
                <a:latin typeface="Arial"/>
                <a:ea typeface="Arial"/>
                <a:cs typeface="Arial"/>
                <a:sym typeface="Arial"/>
              </a:rPr>
              <a:t>Production Release </a:t>
            </a:r>
          </a:p>
        </p:txBody>
      </p:sp>
      <p:sp>
        <p:nvSpPr>
          <p:cNvPr id="1112" name="Shape 1112"/>
          <p:cNvSpPr txBox="1"/>
          <p:nvPr/>
        </p:nvSpPr>
        <p:spPr>
          <a:xfrm>
            <a:off x="5459017" y="3732692"/>
            <a:ext cx="1674966"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400">
                <a:solidFill>
                  <a:srgbClr val="D8D8D8"/>
                </a:solidFill>
                <a:latin typeface="Arial"/>
                <a:ea typeface="Arial"/>
                <a:cs typeface="Arial"/>
                <a:sym typeface="Arial"/>
              </a:rPr>
              <a:t>Production Release </a:t>
            </a:r>
          </a:p>
        </p:txBody>
      </p:sp>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116" name="Shape 1116"/>
        <p:cNvGrpSpPr/>
        <p:nvPr/>
      </p:nvGrpSpPr>
      <p:grpSpPr>
        <a:xfrm>
          <a:off x="0" y="0"/>
          <a:ext cx="0" cy="0"/>
          <a:chOff x="0" y="0"/>
          <a:chExt cx="0" cy="0"/>
        </a:xfrm>
      </p:grpSpPr>
      <p:sp>
        <p:nvSpPr>
          <p:cNvPr id="1117" name="Shape 1117"/>
          <p:cNvSpPr txBox="1"/>
          <p:nvPr>
            <p:ph idx="12" type="sldNum"/>
          </p:nvPr>
        </p:nvSpPr>
        <p:spPr>
          <a:xfrm>
            <a:off x="48247" y="48614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1118" name="Shape 1118"/>
          <p:cNvSpPr txBox="1"/>
          <p:nvPr/>
        </p:nvSpPr>
        <p:spPr>
          <a:xfrm>
            <a:off x="113721" y="149918"/>
            <a:ext cx="8796928" cy="47444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79646"/>
              </a:buClr>
              <a:buSzPct val="25000"/>
              <a:buFont typeface="Arial"/>
              <a:buNone/>
            </a:pPr>
            <a:r>
              <a:rPr b="0" i="0" lang="en-US" sz="3200" u="none" cap="none" strike="noStrike">
                <a:solidFill>
                  <a:srgbClr val="F79646"/>
                </a:solidFill>
                <a:latin typeface="Arial"/>
                <a:ea typeface="Arial"/>
                <a:cs typeface="Arial"/>
                <a:sym typeface="Arial"/>
              </a:rPr>
              <a:t>Characteristics of Cloud Native Architectures</a:t>
            </a:r>
          </a:p>
        </p:txBody>
      </p:sp>
      <p:sp>
        <p:nvSpPr>
          <p:cNvPr id="1119" name="Shape 1119"/>
          <p:cNvSpPr txBox="1"/>
          <p:nvPr/>
        </p:nvSpPr>
        <p:spPr>
          <a:xfrm>
            <a:off x="415714" y="888158"/>
            <a:ext cx="7706083" cy="4247146"/>
          </a:xfrm>
          <a:prstGeom prst="rect">
            <a:avLst/>
          </a:prstGeom>
          <a:noFill/>
          <a:ln>
            <a:noFill/>
          </a:ln>
        </p:spPr>
        <p:txBody>
          <a:bodyPr anchorCtr="0" anchor="t" bIns="91425" lIns="91425" rIns="91425" tIns="91425">
            <a:noAutofit/>
          </a:bodyPr>
          <a:lstStyle/>
          <a:p>
            <a:pPr indent="-514350" lvl="0" marL="654050" marR="0" rtl="0" algn="l">
              <a:lnSpc>
                <a:spcPct val="115000"/>
              </a:lnSpc>
              <a:spcBef>
                <a:spcPts val="0"/>
              </a:spcBef>
              <a:spcAft>
                <a:spcPts val="0"/>
              </a:spcAft>
              <a:buClr>
                <a:srgbClr val="999999"/>
              </a:buClr>
              <a:buSzPct val="77777"/>
              <a:buFont typeface="Arial"/>
              <a:buChar char="•"/>
            </a:pPr>
            <a:r>
              <a:rPr b="0" i="0" lang="en-US" sz="2800" u="none" cap="none" strike="noStrike">
                <a:solidFill>
                  <a:srgbClr val="999999"/>
                </a:solidFill>
                <a:latin typeface="Arial"/>
                <a:ea typeface="Arial"/>
                <a:cs typeface="Arial"/>
                <a:sym typeface="Arial"/>
              </a:rPr>
              <a:t>Continuously Delivered</a:t>
            </a:r>
          </a:p>
          <a:p>
            <a:pPr indent="-514350" lvl="0" marL="654050" marR="0" rtl="0" algn="l">
              <a:lnSpc>
                <a:spcPct val="115000"/>
              </a:lnSpc>
              <a:spcBef>
                <a:spcPts val="0"/>
              </a:spcBef>
              <a:spcAft>
                <a:spcPts val="0"/>
              </a:spcAft>
              <a:buClr>
                <a:srgbClr val="999999"/>
              </a:buClr>
              <a:buSzPct val="77777"/>
              <a:buFont typeface="Arial"/>
              <a:buChar char="•"/>
            </a:pPr>
            <a:r>
              <a:rPr b="0" i="0" lang="en-US" sz="2800" u="none" cap="none" strike="noStrike">
                <a:solidFill>
                  <a:srgbClr val="999999"/>
                </a:solidFill>
                <a:latin typeface="Arial"/>
                <a:ea typeface="Arial"/>
                <a:cs typeface="Arial"/>
                <a:sym typeface="Arial"/>
              </a:rPr>
              <a:t>DevOps</a:t>
            </a:r>
          </a:p>
          <a:p>
            <a:pPr indent="-514350" lvl="0" marL="654050" marR="0" rtl="0" algn="l">
              <a:lnSpc>
                <a:spcPct val="115000"/>
              </a:lnSpc>
              <a:spcBef>
                <a:spcPts val="0"/>
              </a:spcBef>
              <a:spcAft>
                <a:spcPts val="0"/>
              </a:spcAft>
              <a:buClr>
                <a:srgbClr val="999999"/>
              </a:buClr>
              <a:buSzPct val="77777"/>
              <a:buFont typeface="Arial"/>
              <a:buChar char="•"/>
            </a:pPr>
            <a:r>
              <a:rPr b="0" i="0" lang="en-US" sz="2800" u="none" cap="none" strike="noStrike">
                <a:solidFill>
                  <a:srgbClr val="999999"/>
                </a:solidFill>
                <a:latin typeface="Arial"/>
                <a:ea typeface="Arial"/>
                <a:cs typeface="Arial"/>
                <a:sym typeface="Arial"/>
              </a:rPr>
              <a:t>Twelve Factor Apps (http://12factor.net/)</a:t>
            </a:r>
          </a:p>
          <a:p>
            <a:pPr indent="-514350" lvl="0" marL="654050" marR="0" rtl="0" algn="l">
              <a:lnSpc>
                <a:spcPct val="115000"/>
              </a:lnSpc>
              <a:spcBef>
                <a:spcPts val="0"/>
              </a:spcBef>
              <a:spcAft>
                <a:spcPts val="0"/>
              </a:spcAft>
              <a:buClr>
                <a:srgbClr val="999999"/>
              </a:buClr>
              <a:buSzPct val="77777"/>
              <a:buFont typeface="Arial"/>
              <a:buChar char="•"/>
            </a:pPr>
            <a:r>
              <a:rPr b="0" i="0" lang="en-US" sz="2800" u="none" cap="none" strike="noStrike">
                <a:solidFill>
                  <a:srgbClr val="999999"/>
                </a:solidFill>
                <a:latin typeface="Arial"/>
                <a:ea typeface="Arial"/>
                <a:cs typeface="Arial"/>
                <a:sym typeface="Arial"/>
              </a:rPr>
              <a:t>Microservices</a:t>
            </a:r>
          </a:p>
          <a:p>
            <a:pPr indent="-514350" lvl="0" marL="654050" marR="0" rtl="0" algn="l">
              <a:lnSpc>
                <a:spcPct val="115000"/>
              </a:lnSpc>
              <a:spcBef>
                <a:spcPts val="0"/>
              </a:spcBef>
              <a:spcAft>
                <a:spcPts val="0"/>
              </a:spcAft>
              <a:buClr>
                <a:srgbClr val="B7B7B7"/>
              </a:buClr>
              <a:buSzPct val="77777"/>
              <a:buFont typeface="Arial"/>
              <a:buChar char="•"/>
            </a:pPr>
            <a:r>
              <a:rPr i="0" lang="en-US" sz="2800" u="none" cap="none" strike="noStrike">
                <a:solidFill>
                  <a:srgbClr val="B7B7B7"/>
                </a:solidFill>
                <a:latin typeface="Arial"/>
                <a:ea typeface="Arial"/>
                <a:cs typeface="Arial"/>
                <a:sym typeface="Arial"/>
              </a:rPr>
              <a:t>Self-Service agile infrastructure</a:t>
            </a:r>
          </a:p>
          <a:p>
            <a:pPr indent="-514350" lvl="0" marL="654050" marR="0" rtl="0" algn="l">
              <a:lnSpc>
                <a:spcPct val="115000"/>
              </a:lnSpc>
              <a:spcBef>
                <a:spcPts val="0"/>
              </a:spcBef>
              <a:spcAft>
                <a:spcPts val="0"/>
              </a:spcAft>
              <a:buClr>
                <a:srgbClr val="999999"/>
              </a:buClr>
              <a:buSzPct val="77777"/>
              <a:buFont typeface="Arial"/>
              <a:buChar char="•"/>
            </a:pPr>
            <a:r>
              <a:rPr b="0" i="0" lang="en-US" sz="2800" u="none" cap="none" strike="noStrike">
                <a:solidFill>
                  <a:srgbClr val="999999"/>
                </a:solidFill>
                <a:latin typeface="Arial"/>
                <a:ea typeface="Arial"/>
                <a:cs typeface="Arial"/>
                <a:sym typeface="Arial"/>
              </a:rPr>
              <a:t>API-based collaboration</a:t>
            </a:r>
          </a:p>
          <a:p>
            <a:pPr indent="-514350" lvl="0" marL="654050" marR="0" rtl="0" algn="l">
              <a:lnSpc>
                <a:spcPct val="115000"/>
              </a:lnSpc>
              <a:spcBef>
                <a:spcPts val="0"/>
              </a:spcBef>
              <a:spcAft>
                <a:spcPts val="0"/>
              </a:spcAft>
              <a:buClr>
                <a:srgbClr val="999999"/>
              </a:buClr>
              <a:buSzPct val="77777"/>
              <a:buFont typeface="Arial"/>
              <a:buChar char="•"/>
            </a:pPr>
            <a:r>
              <a:rPr b="0" i="0" lang="en-US" sz="2800" u="none" cap="none" strike="noStrike">
                <a:solidFill>
                  <a:srgbClr val="999999"/>
                </a:solidFill>
                <a:latin typeface="Arial"/>
                <a:ea typeface="Arial"/>
                <a:cs typeface="Arial"/>
                <a:sym typeface="Arial"/>
              </a:rPr>
              <a:t>Anti-fragility</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123" name="Shape 1123"/>
        <p:cNvGrpSpPr/>
        <p:nvPr/>
      </p:nvGrpSpPr>
      <p:grpSpPr>
        <a:xfrm>
          <a:off x="0" y="0"/>
          <a:ext cx="0" cy="0"/>
          <a:chOff x="0" y="0"/>
          <a:chExt cx="0" cy="0"/>
        </a:xfrm>
      </p:grpSpPr>
      <p:sp>
        <p:nvSpPr>
          <p:cNvPr id="1124" name="Shape 1124"/>
          <p:cNvSpPr txBox="1"/>
          <p:nvPr>
            <p:ph type="title"/>
          </p:nvPr>
        </p:nvSpPr>
        <p:spPr>
          <a:xfrm>
            <a:off x="366712" y="245071"/>
            <a:ext cx="8410499" cy="460500"/>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rgbClr val="008774"/>
              </a:buClr>
              <a:buSzPct val="25000"/>
              <a:buFont typeface="Arial"/>
              <a:buNone/>
            </a:pPr>
            <a:r>
              <a:rPr b="0" i="0" lang="en-US" sz="2800" u="none" cap="none" strike="noStrike">
                <a:solidFill>
                  <a:srgbClr val="008774"/>
                </a:solidFill>
                <a:latin typeface="Arial"/>
                <a:ea typeface="Arial"/>
                <a:cs typeface="Arial"/>
                <a:sym typeface="Arial"/>
              </a:rPr>
              <a:t>It Takes a Platform</a:t>
            </a:r>
          </a:p>
        </p:txBody>
      </p:sp>
      <p:sp>
        <p:nvSpPr>
          <p:cNvPr id="1125" name="Shape 1125"/>
          <p:cNvSpPr/>
          <p:nvPr/>
        </p:nvSpPr>
        <p:spPr>
          <a:xfrm>
            <a:off x="1159241" y="1417587"/>
            <a:ext cx="6498735" cy="2308323"/>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3600">
                <a:solidFill>
                  <a:srgbClr val="7F7F7F"/>
                </a:solidFill>
                <a:latin typeface="Arial"/>
                <a:ea typeface="Arial"/>
                <a:cs typeface="Arial"/>
                <a:sym typeface="Arial"/>
              </a:rPr>
              <a:t>An end-to-end platform that makes implementing distributed application best practices, a </a:t>
            </a:r>
            <a:r>
              <a:rPr lang="en-US" sz="3600">
                <a:solidFill>
                  <a:srgbClr val="E46C0A"/>
                </a:solidFill>
                <a:latin typeface="Arial"/>
                <a:ea typeface="Arial"/>
                <a:cs typeface="Arial"/>
                <a:sym typeface="Arial"/>
              </a:rPr>
              <a:t>turn-key</a:t>
            </a:r>
            <a:r>
              <a:rPr lang="en-US" sz="3600">
                <a:solidFill>
                  <a:srgbClr val="7F7F7F"/>
                </a:solidFill>
                <a:latin typeface="Arial"/>
                <a:ea typeface="Arial"/>
                <a:cs typeface="Arial"/>
                <a:sym typeface="Arial"/>
              </a:rPr>
              <a:t> and </a:t>
            </a:r>
            <a:r>
              <a:rPr lang="en-US" sz="3600">
                <a:solidFill>
                  <a:srgbClr val="E36C09"/>
                </a:solidFill>
                <a:latin typeface="Arial"/>
                <a:ea typeface="Arial"/>
                <a:cs typeface="Arial"/>
                <a:sym typeface="Arial"/>
              </a:rPr>
              <a:t>first</a:t>
            </a:r>
            <a:r>
              <a:rPr lang="en-US" sz="3600">
                <a:solidFill>
                  <a:srgbClr val="7F7F7F"/>
                </a:solidFill>
                <a:latin typeface="Arial"/>
                <a:ea typeface="Arial"/>
                <a:cs typeface="Arial"/>
                <a:sym typeface="Arial"/>
              </a:rPr>
              <a:t> practice</a:t>
            </a:r>
          </a:p>
        </p:txBody>
      </p:sp>
    </p:spTree>
  </p:cSld>
  <p:clrMapOvr>
    <a:masterClrMapping/>
  </p:clrMapOvr>
  <p:transition spd="slow">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129" name="Shape 1129"/>
        <p:cNvGrpSpPr/>
        <p:nvPr/>
      </p:nvGrpSpPr>
      <p:grpSpPr>
        <a:xfrm>
          <a:off x="0" y="0"/>
          <a:ext cx="0" cy="0"/>
          <a:chOff x="0" y="0"/>
          <a:chExt cx="0" cy="0"/>
        </a:xfrm>
      </p:grpSpPr>
      <p:sp>
        <p:nvSpPr>
          <p:cNvPr id="1130" name="Shape 1130"/>
          <p:cNvSpPr txBox="1"/>
          <p:nvPr>
            <p:ph idx="12" type="sldNum"/>
          </p:nvPr>
        </p:nvSpPr>
        <p:spPr>
          <a:xfrm>
            <a:off x="48247" y="48614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pic>
        <p:nvPicPr>
          <p:cNvPr descr="it-help-desk-software.png" id="1131" name="Shape 1131"/>
          <p:cNvPicPr preferRelativeResize="0"/>
          <p:nvPr/>
        </p:nvPicPr>
        <p:blipFill rotWithShape="1">
          <a:blip r:embed="rId3">
            <a:alphaModFix/>
          </a:blip>
          <a:srcRect b="0" l="0" r="0" t="0"/>
          <a:stretch/>
        </p:blipFill>
        <p:spPr>
          <a:xfrm>
            <a:off x="1308100" y="0"/>
            <a:ext cx="6524090" cy="51434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135" name="Shape 1135"/>
        <p:cNvGrpSpPr/>
        <p:nvPr/>
      </p:nvGrpSpPr>
      <p:grpSpPr>
        <a:xfrm>
          <a:off x="0" y="0"/>
          <a:ext cx="0" cy="0"/>
          <a:chOff x="0" y="0"/>
          <a:chExt cx="0" cy="0"/>
        </a:xfrm>
      </p:grpSpPr>
      <p:sp>
        <p:nvSpPr>
          <p:cNvPr id="1136" name="Shape 1136"/>
          <p:cNvSpPr txBox="1"/>
          <p:nvPr>
            <p:ph idx="12" type="sldNum"/>
          </p:nvPr>
        </p:nvSpPr>
        <p:spPr>
          <a:xfrm>
            <a:off x="48247" y="4861462"/>
            <a:ext cx="3732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1137" name="Shape 1137"/>
          <p:cNvSpPr txBox="1"/>
          <p:nvPr/>
        </p:nvSpPr>
        <p:spPr>
          <a:xfrm>
            <a:off x="113721" y="149918"/>
            <a:ext cx="8796900" cy="4743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79646"/>
              </a:buClr>
              <a:buSzPct val="25000"/>
              <a:buFont typeface="Arial"/>
              <a:buNone/>
            </a:pPr>
            <a:r>
              <a:rPr b="0" i="0" lang="en-US" sz="3200" u="none" cap="none" strike="noStrike">
                <a:solidFill>
                  <a:srgbClr val="F79646"/>
                </a:solidFill>
                <a:latin typeface="Arial"/>
                <a:ea typeface="Arial"/>
                <a:cs typeface="Arial"/>
                <a:sym typeface="Arial"/>
              </a:rPr>
              <a:t>Characteristics of Cloud Native Architectures</a:t>
            </a:r>
          </a:p>
        </p:txBody>
      </p:sp>
      <p:sp>
        <p:nvSpPr>
          <p:cNvPr id="1138" name="Shape 1138"/>
          <p:cNvSpPr txBox="1"/>
          <p:nvPr/>
        </p:nvSpPr>
        <p:spPr>
          <a:xfrm>
            <a:off x="415714" y="888158"/>
            <a:ext cx="7706100" cy="4247100"/>
          </a:xfrm>
          <a:prstGeom prst="rect">
            <a:avLst/>
          </a:prstGeom>
          <a:noFill/>
          <a:ln>
            <a:noFill/>
          </a:ln>
        </p:spPr>
        <p:txBody>
          <a:bodyPr anchorCtr="0" anchor="t" bIns="91425" lIns="91425" rIns="91425" tIns="91425">
            <a:noAutofit/>
          </a:bodyPr>
          <a:lstStyle/>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Continuously Delivered</a:t>
            </a:r>
          </a:p>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DevOps</a:t>
            </a:r>
          </a:p>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Twelve Factor Apps (http://12factor.net/)</a:t>
            </a:r>
          </a:p>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Microservices</a:t>
            </a:r>
          </a:p>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Self-Service agile infrastructure</a:t>
            </a:r>
          </a:p>
          <a:p>
            <a:pPr indent="-514350" lvl="0" marL="654050" marR="0" rtl="0" algn="l">
              <a:lnSpc>
                <a:spcPct val="115000"/>
              </a:lnSpc>
              <a:spcBef>
                <a:spcPts val="0"/>
              </a:spcBef>
              <a:spcAft>
                <a:spcPts val="0"/>
              </a:spcAft>
              <a:buClr>
                <a:srgbClr val="7F7F7F"/>
              </a:buClr>
              <a:buSzPct val="77777"/>
              <a:buFont typeface="Arial"/>
              <a:buChar char="•"/>
            </a:pPr>
            <a:r>
              <a:rPr b="0" i="0" lang="en-US" sz="2800" u="none" cap="none" strike="noStrike">
                <a:solidFill>
                  <a:srgbClr val="7F7F7F"/>
                </a:solidFill>
                <a:latin typeface="Arial"/>
                <a:ea typeface="Arial"/>
                <a:cs typeface="Arial"/>
                <a:sym typeface="Arial"/>
              </a:rPr>
              <a:t>API-based collaboration</a:t>
            </a:r>
          </a:p>
          <a:p>
            <a:pPr indent="-514350" lvl="0" marL="654050" marR="0" rtl="0" algn="l">
              <a:lnSpc>
                <a:spcPct val="115000"/>
              </a:lnSpc>
              <a:spcBef>
                <a:spcPts val="0"/>
              </a:spcBef>
              <a:spcAft>
                <a:spcPts val="0"/>
              </a:spcAft>
              <a:buClr>
                <a:srgbClr val="FFFFFF"/>
              </a:buClr>
              <a:buSzPct val="77777"/>
              <a:buFont typeface="Arial"/>
              <a:buChar char="•"/>
            </a:pPr>
            <a:r>
              <a:rPr b="1" i="0" lang="en-US" sz="2800" u="none" cap="none" strike="noStrike">
                <a:solidFill>
                  <a:srgbClr val="FFFFFF"/>
                </a:solidFill>
                <a:latin typeface="Arial"/>
                <a:ea typeface="Arial"/>
                <a:cs typeface="Arial"/>
                <a:sym typeface="Arial"/>
              </a:rPr>
              <a:t>Anti-fragility</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142" name="Shape 1142"/>
        <p:cNvGrpSpPr/>
        <p:nvPr/>
      </p:nvGrpSpPr>
      <p:grpSpPr>
        <a:xfrm>
          <a:off x="0" y="0"/>
          <a:ext cx="0" cy="0"/>
          <a:chOff x="0" y="0"/>
          <a:chExt cx="0" cy="0"/>
        </a:xfrm>
      </p:grpSpPr>
      <p:sp>
        <p:nvSpPr>
          <p:cNvPr id="1143" name="Shape 1143"/>
          <p:cNvSpPr/>
          <p:nvPr/>
        </p:nvSpPr>
        <p:spPr>
          <a:xfrm>
            <a:off x="4445973" y="1075736"/>
            <a:ext cx="3017714" cy="2955194"/>
          </a:xfrm>
          <a:prstGeom prst="rect">
            <a:avLst/>
          </a:prstGeom>
          <a:solidFill>
            <a:schemeClr val="lt2"/>
          </a:solid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sz="1050">
              <a:solidFill>
                <a:schemeClr val="lt1"/>
              </a:solidFill>
              <a:latin typeface="Calibri"/>
              <a:ea typeface="Calibri"/>
              <a:cs typeface="Calibri"/>
              <a:sym typeface="Calibri"/>
            </a:endParaRPr>
          </a:p>
        </p:txBody>
      </p:sp>
      <p:sp>
        <p:nvSpPr>
          <p:cNvPr id="1144" name="Shape 1144"/>
          <p:cNvSpPr/>
          <p:nvPr/>
        </p:nvSpPr>
        <p:spPr>
          <a:xfrm>
            <a:off x="1309074" y="1085504"/>
            <a:ext cx="3017714" cy="2945424"/>
          </a:xfrm>
          <a:prstGeom prst="rect">
            <a:avLst/>
          </a:prstGeom>
          <a:solidFill>
            <a:schemeClr val="lt2"/>
          </a:solid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sz="1050">
              <a:solidFill>
                <a:schemeClr val="lt1"/>
              </a:solidFill>
              <a:latin typeface="Calibri"/>
              <a:ea typeface="Calibri"/>
              <a:cs typeface="Calibri"/>
              <a:sym typeface="Calibri"/>
            </a:endParaRPr>
          </a:p>
        </p:txBody>
      </p:sp>
      <p:pic>
        <p:nvPicPr>
          <p:cNvPr id="1145" name="Shape 1145"/>
          <p:cNvPicPr preferRelativeResize="0"/>
          <p:nvPr/>
        </p:nvPicPr>
        <p:blipFill rotWithShape="1">
          <a:blip r:embed="rId3">
            <a:alphaModFix/>
          </a:blip>
          <a:srcRect b="0" l="0" r="0" t="0"/>
          <a:stretch/>
        </p:blipFill>
        <p:spPr>
          <a:xfrm>
            <a:off x="1309074" y="1075736"/>
            <a:ext cx="2934310" cy="2857499"/>
          </a:xfrm>
          <a:prstGeom prst="rect">
            <a:avLst/>
          </a:prstGeom>
          <a:noFill/>
          <a:ln>
            <a:noFill/>
          </a:ln>
        </p:spPr>
      </p:pic>
      <p:pic>
        <p:nvPicPr>
          <p:cNvPr id="1146" name="Shape 1146"/>
          <p:cNvPicPr preferRelativeResize="0"/>
          <p:nvPr/>
        </p:nvPicPr>
        <p:blipFill rotWithShape="1">
          <a:blip r:embed="rId4">
            <a:alphaModFix/>
          </a:blip>
          <a:srcRect b="0" l="0" r="0" t="0"/>
          <a:stretch/>
        </p:blipFill>
        <p:spPr>
          <a:xfrm>
            <a:off x="2227376" y="4109082"/>
            <a:ext cx="1133230" cy="566615"/>
          </a:xfrm>
          <a:prstGeom prst="rect">
            <a:avLst/>
          </a:prstGeom>
          <a:noFill/>
          <a:ln>
            <a:noFill/>
          </a:ln>
        </p:spPr>
      </p:pic>
      <p:pic>
        <p:nvPicPr>
          <p:cNvPr id="1147" name="Shape 1147"/>
          <p:cNvPicPr preferRelativeResize="0"/>
          <p:nvPr/>
        </p:nvPicPr>
        <p:blipFill rotWithShape="1">
          <a:blip r:embed="rId5">
            <a:alphaModFix/>
          </a:blip>
          <a:srcRect b="0" l="0" r="0" t="0"/>
          <a:stretch/>
        </p:blipFill>
        <p:spPr>
          <a:xfrm>
            <a:off x="5216766" y="4217517"/>
            <a:ext cx="1504463" cy="376114"/>
          </a:xfrm>
          <a:prstGeom prst="rect">
            <a:avLst/>
          </a:prstGeom>
          <a:noFill/>
          <a:ln>
            <a:noFill/>
          </a:ln>
        </p:spPr>
      </p:pic>
      <p:pic>
        <p:nvPicPr>
          <p:cNvPr id="1148" name="Shape 1148"/>
          <p:cNvPicPr preferRelativeResize="0"/>
          <p:nvPr/>
        </p:nvPicPr>
        <p:blipFill rotWithShape="1">
          <a:blip r:embed="rId6">
            <a:alphaModFix/>
          </a:blip>
          <a:srcRect b="0" l="0" r="0" t="0"/>
          <a:stretch/>
        </p:blipFill>
        <p:spPr>
          <a:xfrm>
            <a:off x="4492862" y="1104066"/>
            <a:ext cx="2921977" cy="2868247"/>
          </a:xfrm>
          <a:prstGeom prst="rect">
            <a:avLst/>
          </a:prstGeom>
          <a:noFill/>
          <a:ln>
            <a:noFill/>
          </a:ln>
        </p:spPr>
      </p:pic>
      <p:sp>
        <p:nvSpPr>
          <p:cNvPr id="1149" name="Shape 1149"/>
          <p:cNvSpPr txBox="1"/>
          <p:nvPr>
            <p:ph type="title"/>
          </p:nvPr>
        </p:nvSpPr>
        <p:spPr>
          <a:xfrm>
            <a:off x="113719" y="149918"/>
            <a:ext cx="8080540" cy="474445"/>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rgbClr val="F79646"/>
              </a:buClr>
              <a:buSzPct val="25000"/>
              <a:buFont typeface="Arial"/>
              <a:buNone/>
            </a:pPr>
            <a:r>
              <a:rPr b="0" i="0" lang="en-US" sz="3200" u="none" cap="none" strike="noStrike">
                <a:solidFill>
                  <a:srgbClr val="F79646"/>
                </a:solidFill>
                <a:latin typeface="Arial"/>
                <a:ea typeface="Arial"/>
                <a:cs typeface="Arial"/>
                <a:sym typeface="Arial"/>
              </a:rPr>
              <a:t>However… Microservices are Hard</a:t>
            </a: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500"/>
                                        <p:tgtEl>
                                          <p:spTgt spid="1143"/>
                                        </p:tgtEl>
                                      </p:cBhvr>
                                    </p:animEffect>
                                  </p:childTnLst>
                                </p:cTn>
                              </p:par>
                              <p:par>
                                <p:cTn fill="hold" nodeType="withEffect" presetClass="entr" presetID="10" presetSubtype="0">
                                  <p:stCondLst>
                                    <p:cond delay="0"/>
                                  </p:stCondLst>
                                  <p:childTnLst>
                                    <p:set>
                                      <p:cBhvr>
                                        <p:cTn dur="1" fill="hold">
                                          <p:stCondLst>
                                            <p:cond delay="0"/>
                                          </p:stCondLst>
                                        </p:cTn>
                                        <p:tgtEl>
                                          <p:spTgt spid="1144"/>
                                        </p:tgtEl>
                                        <p:attrNameLst>
                                          <p:attrName>style.visibility</p:attrName>
                                        </p:attrNameLst>
                                      </p:cBhvr>
                                      <p:to>
                                        <p:strVal val="visible"/>
                                      </p:to>
                                    </p:set>
                                    <p:animEffect filter="fade" transition="in">
                                      <p:cBhvr>
                                        <p:cTn dur="500"/>
                                        <p:tgtEl>
                                          <p:spTgt spid="1144"/>
                                        </p:tgtEl>
                                      </p:cBhvr>
                                    </p:animEffect>
                                  </p:childTnLst>
                                </p:cTn>
                              </p:par>
                              <p:par>
                                <p:cTn fill="hold" nodeType="withEffect" presetClass="entr" presetID="10" presetSubtype="0">
                                  <p:stCondLst>
                                    <p:cond delay="0"/>
                                  </p:stCondLst>
                                  <p:childTnLst>
                                    <p:set>
                                      <p:cBhvr>
                                        <p:cTn dur="1" fill="hold">
                                          <p:stCondLst>
                                            <p:cond delay="0"/>
                                          </p:stCondLst>
                                        </p:cTn>
                                        <p:tgtEl>
                                          <p:spTgt spid="1145"/>
                                        </p:tgtEl>
                                        <p:attrNameLst>
                                          <p:attrName>style.visibility</p:attrName>
                                        </p:attrNameLst>
                                      </p:cBhvr>
                                      <p:to>
                                        <p:strVal val="visible"/>
                                      </p:to>
                                    </p:set>
                                    <p:animEffect filter="fade" transition="in">
                                      <p:cBhvr>
                                        <p:cTn dur="500"/>
                                        <p:tgtEl>
                                          <p:spTgt spid="1145"/>
                                        </p:tgtEl>
                                      </p:cBhvr>
                                    </p:animEffect>
                                  </p:childTnLst>
                                </p:cTn>
                              </p:par>
                              <p:par>
                                <p:cTn fill="hold" nodeType="withEffect" presetClass="entr" presetID="10" presetSubtype="0">
                                  <p:stCondLst>
                                    <p:cond delay="0"/>
                                  </p:stCondLst>
                                  <p:childTnLst>
                                    <p:set>
                                      <p:cBhvr>
                                        <p:cTn dur="1" fill="hold">
                                          <p:stCondLst>
                                            <p:cond delay="0"/>
                                          </p:stCondLst>
                                        </p:cTn>
                                        <p:tgtEl>
                                          <p:spTgt spid="1146"/>
                                        </p:tgtEl>
                                        <p:attrNameLst>
                                          <p:attrName>style.visibility</p:attrName>
                                        </p:attrNameLst>
                                      </p:cBhvr>
                                      <p:to>
                                        <p:strVal val="visible"/>
                                      </p:to>
                                    </p:set>
                                    <p:animEffect filter="fade" transition="in">
                                      <p:cBhvr>
                                        <p:cTn dur="500"/>
                                        <p:tgtEl>
                                          <p:spTgt spid="1146"/>
                                        </p:tgtEl>
                                      </p:cBhvr>
                                    </p:animEffect>
                                  </p:childTnLst>
                                </p:cTn>
                              </p:par>
                              <p:par>
                                <p:cTn fill="hold" nodeType="withEffect" presetClass="entr" presetID="10" presetSubtype="0">
                                  <p:stCondLst>
                                    <p:cond delay="0"/>
                                  </p:stCondLst>
                                  <p:childTnLst>
                                    <p:set>
                                      <p:cBhvr>
                                        <p:cTn dur="1" fill="hold">
                                          <p:stCondLst>
                                            <p:cond delay="0"/>
                                          </p:stCondLst>
                                        </p:cTn>
                                        <p:tgtEl>
                                          <p:spTgt spid="1147"/>
                                        </p:tgtEl>
                                        <p:attrNameLst>
                                          <p:attrName>style.visibility</p:attrName>
                                        </p:attrNameLst>
                                      </p:cBhvr>
                                      <p:to>
                                        <p:strVal val="visible"/>
                                      </p:to>
                                    </p:set>
                                    <p:animEffect filter="fade" transition="in">
                                      <p:cBhvr>
                                        <p:cTn dur="500"/>
                                        <p:tgtEl>
                                          <p:spTgt spid="1147"/>
                                        </p:tgtEl>
                                      </p:cBhvr>
                                    </p:animEffect>
                                  </p:childTnLst>
                                </p:cTn>
                              </p:par>
                              <p:par>
                                <p:cTn fill="hold" nodeType="withEffect" presetClass="entr" presetID="10" presetSubtype="0">
                                  <p:stCondLst>
                                    <p:cond delay="0"/>
                                  </p:stCondLst>
                                  <p:childTnLst>
                                    <p:set>
                                      <p:cBhvr>
                                        <p:cTn dur="1" fill="hold">
                                          <p:stCondLst>
                                            <p:cond delay="0"/>
                                          </p:stCondLst>
                                        </p:cTn>
                                        <p:tgtEl>
                                          <p:spTgt spid="1148"/>
                                        </p:tgtEl>
                                        <p:attrNameLst>
                                          <p:attrName>style.visibility</p:attrName>
                                        </p:attrNameLst>
                                      </p:cBhvr>
                                      <p:to>
                                        <p:strVal val="visible"/>
                                      </p:to>
                                    </p:set>
                                    <p:animEffect filter="fade" transition="in">
                                      <p:cBhvr>
                                        <p:cTn dur="500"/>
                                        <p:tgtEl>
                                          <p:spTgt spid="1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153" name="Shape 1153"/>
        <p:cNvGrpSpPr/>
        <p:nvPr/>
      </p:nvGrpSpPr>
      <p:grpSpPr>
        <a:xfrm>
          <a:off x="0" y="0"/>
          <a:ext cx="0" cy="0"/>
          <a:chOff x="0" y="0"/>
          <a:chExt cx="0" cy="0"/>
        </a:xfrm>
      </p:grpSpPr>
      <p:sp>
        <p:nvSpPr>
          <p:cNvPr id="1154" name="Shape 1154"/>
          <p:cNvSpPr txBox="1"/>
          <p:nvPr>
            <p:ph type="title"/>
          </p:nvPr>
        </p:nvSpPr>
        <p:spPr>
          <a:xfrm>
            <a:off x="366712" y="325437"/>
            <a:ext cx="8410499" cy="460500"/>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rgbClr val="1C7B70"/>
              </a:buClr>
              <a:buSzPct val="25000"/>
              <a:buFont typeface="Arial"/>
              <a:buNone/>
            </a:pPr>
            <a:r>
              <a:rPr b="0" i="0" lang="en-US" sz="3200" u="none" cap="none" strike="noStrike">
                <a:solidFill>
                  <a:srgbClr val="1C7B70"/>
                </a:solidFill>
                <a:latin typeface="Arial"/>
                <a:ea typeface="Arial"/>
                <a:cs typeface="Arial"/>
                <a:sym typeface="Arial"/>
              </a:rPr>
              <a:t>Challenges of Distributed Systems</a:t>
            </a:r>
          </a:p>
        </p:txBody>
      </p:sp>
      <p:sp>
        <p:nvSpPr>
          <p:cNvPr id="1155" name="Shape 1155"/>
          <p:cNvSpPr txBox="1"/>
          <p:nvPr>
            <p:ph idx="1" type="body"/>
          </p:nvPr>
        </p:nvSpPr>
        <p:spPr>
          <a:xfrm>
            <a:off x="366715" y="1074737"/>
            <a:ext cx="8410574" cy="3382961"/>
          </a:xfrm>
          <a:prstGeom prst="rect">
            <a:avLst/>
          </a:prstGeom>
          <a:noFill/>
          <a:ln>
            <a:noFill/>
          </a:ln>
        </p:spPr>
        <p:txBody>
          <a:bodyPr anchorCtr="0" anchor="t" bIns="91425" lIns="91425" rIns="91425" tIns="91425">
            <a:noAutofit/>
          </a:bodyPr>
          <a:lstStyle/>
          <a:p>
            <a:pPr indent="-457200" lvl="0" marL="457200" marR="0" rtl="0" algn="l">
              <a:lnSpc>
                <a:spcPct val="113000"/>
              </a:lnSpc>
              <a:spcBef>
                <a:spcPts val="0"/>
              </a:spcBef>
              <a:spcAft>
                <a:spcPts val="0"/>
              </a:spcAft>
              <a:buClr>
                <a:srgbClr val="666666"/>
              </a:buClr>
              <a:buSzPct val="100000"/>
              <a:buFont typeface="Arial"/>
              <a:buChar char="•"/>
            </a:pPr>
            <a:r>
              <a:rPr b="0" i="0" lang="en-US" sz="2800" u="none" cap="none" strike="noStrike">
                <a:solidFill>
                  <a:srgbClr val="666666"/>
                </a:solidFill>
                <a:latin typeface="Arial"/>
                <a:ea typeface="Arial"/>
                <a:cs typeface="Arial"/>
                <a:sym typeface="Arial"/>
              </a:rPr>
              <a:t>Configuration Management</a:t>
            </a:r>
          </a:p>
          <a:p>
            <a:pPr indent="-457200" lvl="0" marL="457200" marR="0" rtl="0" algn="l">
              <a:lnSpc>
                <a:spcPct val="113000"/>
              </a:lnSpc>
              <a:spcBef>
                <a:spcPts val="1200"/>
              </a:spcBef>
              <a:spcAft>
                <a:spcPts val="0"/>
              </a:spcAft>
              <a:buClr>
                <a:srgbClr val="666666"/>
              </a:buClr>
              <a:buSzPct val="100000"/>
              <a:buFont typeface="Arial"/>
              <a:buChar char="•"/>
            </a:pPr>
            <a:r>
              <a:rPr b="0" i="0" lang="en-US" sz="2800" u="none" cap="none" strike="noStrike">
                <a:solidFill>
                  <a:srgbClr val="666666"/>
                </a:solidFill>
                <a:latin typeface="Arial"/>
                <a:ea typeface="Arial"/>
                <a:cs typeface="Arial"/>
                <a:sym typeface="Arial"/>
              </a:rPr>
              <a:t>Service Registration &amp; Discovery</a:t>
            </a:r>
          </a:p>
          <a:p>
            <a:pPr indent="-457200" lvl="0" marL="457200" marR="0" rtl="0" algn="l">
              <a:lnSpc>
                <a:spcPct val="113000"/>
              </a:lnSpc>
              <a:spcBef>
                <a:spcPts val="1200"/>
              </a:spcBef>
              <a:spcAft>
                <a:spcPts val="0"/>
              </a:spcAft>
              <a:buClr>
                <a:srgbClr val="666666"/>
              </a:buClr>
              <a:buSzPct val="100000"/>
              <a:buFont typeface="Arial"/>
              <a:buChar char="•"/>
            </a:pPr>
            <a:r>
              <a:rPr b="0" i="0" lang="en-US" sz="2800" u="none" cap="none" strike="noStrike">
                <a:solidFill>
                  <a:srgbClr val="666666"/>
                </a:solidFill>
                <a:latin typeface="Arial"/>
                <a:ea typeface="Arial"/>
                <a:cs typeface="Arial"/>
                <a:sym typeface="Arial"/>
              </a:rPr>
              <a:t>Routing &amp; Load Balancing</a:t>
            </a:r>
          </a:p>
          <a:p>
            <a:pPr indent="-457200" lvl="0" marL="457200" marR="0" rtl="0" algn="l">
              <a:lnSpc>
                <a:spcPct val="113000"/>
              </a:lnSpc>
              <a:spcBef>
                <a:spcPts val="1200"/>
              </a:spcBef>
              <a:spcAft>
                <a:spcPts val="0"/>
              </a:spcAft>
              <a:buClr>
                <a:srgbClr val="666666"/>
              </a:buClr>
              <a:buSzPct val="100000"/>
              <a:buFont typeface="Arial"/>
              <a:buChar char="•"/>
            </a:pPr>
            <a:r>
              <a:rPr b="0" i="0" lang="en-US" sz="2800" u="none" cap="none" strike="noStrike">
                <a:solidFill>
                  <a:srgbClr val="666666"/>
                </a:solidFill>
                <a:latin typeface="Arial"/>
                <a:ea typeface="Arial"/>
                <a:cs typeface="Arial"/>
                <a:sym typeface="Arial"/>
              </a:rPr>
              <a:t>Fault Tolerance (Circuit Breakers) </a:t>
            </a:r>
          </a:p>
          <a:p>
            <a:pPr indent="-457200" lvl="0" marL="457200" marR="0" rtl="0" algn="l">
              <a:lnSpc>
                <a:spcPct val="113000"/>
              </a:lnSpc>
              <a:spcBef>
                <a:spcPts val="1200"/>
              </a:spcBef>
              <a:spcAft>
                <a:spcPts val="0"/>
              </a:spcAft>
              <a:buClr>
                <a:srgbClr val="666666"/>
              </a:buClr>
              <a:buSzPct val="100000"/>
              <a:buFont typeface="Arial"/>
              <a:buChar char="•"/>
            </a:pPr>
            <a:r>
              <a:rPr b="0" i="0" lang="en-US" sz="2800" u="none" cap="none" strike="noStrike">
                <a:solidFill>
                  <a:srgbClr val="666666"/>
                </a:solidFill>
                <a:latin typeface="Arial"/>
                <a:ea typeface="Arial"/>
                <a:cs typeface="Arial"/>
                <a:sym typeface="Arial"/>
              </a:rPr>
              <a:t>Monitoring and Tracing</a:t>
            </a:r>
          </a:p>
          <a:p>
            <a:pPr indent="-457200" lvl="0" marL="457200" marR="0" rtl="0" algn="l">
              <a:lnSpc>
                <a:spcPct val="113000"/>
              </a:lnSpc>
              <a:spcBef>
                <a:spcPts val="1200"/>
              </a:spcBef>
              <a:spcAft>
                <a:spcPts val="0"/>
              </a:spcAft>
              <a:buClr>
                <a:srgbClr val="666666"/>
              </a:buClr>
              <a:buSzPct val="100000"/>
              <a:buFont typeface="Arial"/>
              <a:buChar char="•"/>
            </a:pPr>
            <a:r>
              <a:rPr b="0" i="0" lang="en-US" sz="2800" u="none" cap="none" strike="noStrike">
                <a:solidFill>
                  <a:srgbClr val="666666"/>
                </a:solidFill>
                <a:latin typeface="Arial"/>
                <a:ea typeface="Arial"/>
                <a:cs typeface="Arial"/>
                <a:sym typeface="Arial"/>
              </a:rPr>
              <a:t>Concurrent API Aggregation &amp; Transformation</a:t>
            </a: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0" st="0"/>
                                            </p:txEl>
                                          </p:spTgt>
                                        </p:tgtEl>
                                        <p:attrNameLst>
                                          <p:attrName>style.visibility</p:attrName>
                                        </p:attrNameLst>
                                      </p:cBhvr>
                                      <p:to>
                                        <p:strVal val="visible"/>
                                      </p:to>
                                    </p:set>
                                    <p:animEffect filter="fade" transition="in">
                                      <p:cBhvr>
                                        <p:cTn dur="500"/>
                                        <p:tgtEl>
                                          <p:spTgt spid="11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1" st="1"/>
                                            </p:txEl>
                                          </p:spTgt>
                                        </p:tgtEl>
                                        <p:attrNameLst>
                                          <p:attrName>style.visibility</p:attrName>
                                        </p:attrNameLst>
                                      </p:cBhvr>
                                      <p:to>
                                        <p:strVal val="visible"/>
                                      </p:to>
                                    </p:set>
                                    <p:animEffect filter="fade" transition="in">
                                      <p:cBhvr>
                                        <p:cTn dur="500"/>
                                        <p:tgtEl>
                                          <p:spTgt spid="11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2" st="2"/>
                                            </p:txEl>
                                          </p:spTgt>
                                        </p:tgtEl>
                                        <p:attrNameLst>
                                          <p:attrName>style.visibility</p:attrName>
                                        </p:attrNameLst>
                                      </p:cBhvr>
                                      <p:to>
                                        <p:strVal val="visible"/>
                                      </p:to>
                                    </p:set>
                                    <p:animEffect filter="fade" transition="in">
                                      <p:cBhvr>
                                        <p:cTn dur="500"/>
                                        <p:tgtEl>
                                          <p:spTgt spid="11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3" st="3"/>
                                            </p:txEl>
                                          </p:spTgt>
                                        </p:tgtEl>
                                        <p:attrNameLst>
                                          <p:attrName>style.visibility</p:attrName>
                                        </p:attrNameLst>
                                      </p:cBhvr>
                                      <p:to>
                                        <p:strVal val="visible"/>
                                      </p:to>
                                    </p:set>
                                    <p:animEffect filter="fade" transition="in">
                                      <p:cBhvr>
                                        <p:cTn dur="500"/>
                                        <p:tgtEl>
                                          <p:spTgt spid="11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4" st="4"/>
                                            </p:txEl>
                                          </p:spTgt>
                                        </p:tgtEl>
                                        <p:attrNameLst>
                                          <p:attrName>style.visibility</p:attrName>
                                        </p:attrNameLst>
                                      </p:cBhvr>
                                      <p:to>
                                        <p:strVal val="visible"/>
                                      </p:to>
                                    </p:set>
                                    <p:animEffect filter="fade" transition="in">
                                      <p:cBhvr>
                                        <p:cTn dur="500"/>
                                        <p:tgtEl>
                                          <p:spTgt spid="11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5">
                                            <p:txEl>
                                              <p:pRg end="5" st="5"/>
                                            </p:txEl>
                                          </p:spTgt>
                                        </p:tgtEl>
                                        <p:attrNameLst>
                                          <p:attrName>style.visibility</p:attrName>
                                        </p:attrNameLst>
                                      </p:cBhvr>
                                      <p:to>
                                        <p:strVal val="visible"/>
                                      </p:to>
                                    </p:set>
                                    <p:animEffect filter="fade" transition="in">
                                      <p:cBhvr>
                                        <p:cTn dur="500"/>
                                        <p:tgtEl>
                                          <p:spTgt spid="115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330" name="Shape 330"/>
        <p:cNvGrpSpPr/>
        <p:nvPr/>
      </p:nvGrpSpPr>
      <p:grpSpPr>
        <a:xfrm>
          <a:off x="0" y="0"/>
          <a:ext cx="0" cy="0"/>
          <a:chOff x="0" y="0"/>
          <a:chExt cx="0" cy="0"/>
        </a:xfrm>
      </p:grpSpPr>
      <p:sp>
        <p:nvSpPr>
          <p:cNvPr id="331" name="Shape 331"/>
          <p:cNvSpPr txBox="1"/>
          <p:nvPr>
            <p:ph type="title"/>
          </p:nvPr>
        </p:nvSpPr>
        <p:spPr>
          <a:xfrm>
            <a:off x="366712" y="325437"/>
            <a:ext cx="8410499" cy="460500"/>
          </a:xfrm>
          <a:prstGeom prst="rect">
            <a:avLst/>
          </a:prstGeom>
          <a:noFill/>
          <a:ln>
            <a:noFill/>
          </a:ln>
        </p:spPr>
        <p:txBody>
          <a:bodyPr anchorCtr="0" anchor="t" bIns="91425" lIns="91425" rIns="91425" tIns="91425">
            <a:noAutofit/>
          </a:bodyPr>
          <a:lstStyle/>
          <a:p>
            <a:pPr indent="0" lvl="0" marL="0" marR="0" rtl="0" algn="ctr">
              <a:lnSpc>
                <a:spcPct val="90000"/>
              </a:lnSpc>
              <a:spcBef>
                <a:spcPts val="0"/>
              </a:spcBef>
              <a:spcAft>
                <a:spcPts val="0"/>
              </a:spcAft>
              <a:buClr>
                <a:schemeClr val="dk1"/>
              </a:buClr>
              <a:buSzPct val="25000"/>
              <a:buFont typeface="Calibri"/>
              <a:buNone/>
            </a:pPr>
            <a:r>
              <a:rPr b="0" i="0" lang="en-US" sz="4400" u="none" cap="none" strike="noStrike">
                <a:solidFill>
                  <a:schemeClr val="accent6"/>
                </a:solidFill>
                <a:latin typeface="Arial"/>
                <a:ea typeface="Arial"/>
                <a:cs typeface="Arial"/>
                <a:sym typeface="Arial"/>
              </a:rPr>
              <a:t>Disruption to Enterprise IT </a:t>
            </a:r>
            <a:br>
              <a:rPr b="0" i="0" lang="en-US" sz="4400" u="none" cap="none" strike="noStrike">
                <a:solidFill>
                  <a:schemeClr val="accent6"/>
                </a:solidFill>
                <a:latin typeface="Arial"/>
                <a:ea typeface="Arial"/>
                <a:cs typeface="Arial"/>
                <a:sym typeface="Arial"/>
              </a:rPr>
            </a:br>
            <a:r>
              <a:rPr b="0" i="0" lang="en-US" sz="4400" u="none" cap="none" strike="noStrike">
                <a:solidFill>
                  <a:schemeClr val="accent6"/>
                </a:solidFill>
                <a:latin typeface="Arial"/>
                <a:ea typeface="Arial"/>
                <a:cs typeface="Arial"/>
                <a:sym typeface="Arial"/>
              </a:rPr>
              <a:t>is already here</a:t>
            </a:r>
          </a:p>
        </p:txBody>
      </p:sp>
      <p:sp>
        <p:nvSpPr>
          <p:cNvPr id="332" name="Shape 332"/>
          <p:cNvSpPr txBox="1"/>
          <p:nvPr>
            <p:ph idx="4294967295" type="sldNum"/>
          </p:nvPr>
        </p:nvSpPr>
        <p:spPr>
          <a:xfrm>
            <a:off x="0" y="4860925"/>
            <a:ext cx="374649" cy="274637"/>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900" u="none" cap="none" strike="noStrike">
                <a:solidFill>
                  <a:srgbClr val="A5A5A5"/>
                </a:solidFill>
                <a:latin typeface="Arial"/>
                <a:ea typeface="Arial"/>
                <a:cs typeface="Arial"/>
                <a:sym typeface="Arial"/>
              </a:rPr>
              <a:t>‹#›</a:t>
            </a:fld>
          </a:p>
        </p:txBody>
      </p:sp>
      <p:pic>
        <p:nvPicPr>
          <p:cNvPr id="333" name="Shape 333"/>
          <p:cNvPicPr preferRelativeResize="0"/>
          <p:nvPr/>
        </p:nvPicPr>
        <p:blipFill rotWithShape="1">
          <a:blip r:embed="rId3">
            <a:alphaModFix/>
          </a:blip>
          <a:srcRect b="0" l="0" r="0" t="0"/>
          <a:stretch/>
        </p:blipFill>
        <p:spPr>
          <a:xfrm>
            <a:off x="1356220" y="1900144"/>
            <a:ext cx="6431560" cy="27478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333"/>
                                        </p:tgtEl>
                                        <p:attrNameLst>
                                          <p:attrName>style.visibility</p:attrName>
                                        </p:attrNameLst>
                                      </p:cBhvr>
                                      <p:to>
                                        <p:strVal val="visible"/>
                                      </p:to>
                                    </p:set>
                                    <p:anim calcmode="lin" valueType="num">
                                      <p:cBhvr additive="base">
                                        <p:cTn dur="500"/>
                                        <p:tgtEl>
                                          <p:spTgt spid="33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159" name="Shape 1159"/>
        <p:cNvGrpSpPr/>
        <p:nvPr/>
      </p:nvGrpSpPr>
      <p:grpSpPr>
        <a:xfrm>
          <a:off x="0" y="0"/>
          <a:ext cx="0" cy="0"/>
          <a:chOff x="0" y="0"/>
          <a:chExt cx="0" cy="0"/>
        </a:xfrm>
      </p:grpSpPr>
      <p:sp>
        <p:nvSpPr>
          <p:cNvPr id="1160" name="Shape 1160"/>
          <p:cNvSpPr txBox="1"/>
          <p:nvPr/>
        </p:nvSpPr>
        <p:spPr>
          <a:xfrm>
            <a:off x="2801598" y="1981365"/>
            <a:ext cx="3540804" cy="1180770"/>
          </a:xfrm>
          <a:prstGeom prst="rect">
            <a:avLst/>
          </a:prstGeom>
          <a:noFill/>
          <a:ln>
            <a:noFill/>
          </a:ln>
        </p:spPr>
        <p:txBody>
          <a:bodyPr anchorCtr="0" anchor="t" bIns="0" lIns="0" rIns="0" tIns="0">
            <a:noAutofit/>
          </a:bodyPr>
          <a:lstStyle/>
          <a:p>
            <a:pPr indent="0" lvl="0" marL="0" marR="0" rtl="0" algn="ctr">
              <a:lnSpc>
                <a:spcPct val="90000"/>
              </a:lnSpc>
              <a:spcBef>
                <a:spcPts val="0"/>
              </a:spcBef>
              <a:buClr>
                <a:schemeClr val="accent6"/>
              </a:buClr>
              <a:buSzPct val="25000"/>
              <a:buFont typeface="Arial"/>
              <a:buNone/>
            </a:pPr>
            <a:r>
              <a:rPr b="1" lang="en-US" sz="9600">
                <a:solidFill>
                  <a:schemeClr val="accent6"/>
                </a:solidFill>
                <a:latin typeface="Arial"/>
                <a:ea typeface="Arial"/>
                <a:cs typeface="Arial"/>
                <a:sym typeface="Arial"/>
              </a:rPr>
              <a:t>HOW</a:t>
            </a: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165" name="Shape 1165"/>
        <p:cNvGrpSpPr/>
        <p:nvPr/>
      </p:nvGrpSpPr>
      <p:grpSpPr>
        <a:xfrm>
          <a:off x="0" y="0"/>
          <a:ext cx="0" cy="0"/>
          <a:chOff x="0" y="0"/>
          <a:chExt cx="0" cy="0"/>
        </a:xfrm>
      </p:grpSpPr>
      <p:sp>
        <p:nvSpPr>
          <p:cNvPr id="1166" name="Shape 1166"/>
          <p:cNvSpPr/>
          <p:nvPr/>
        </p:nvSpPr>
        <p:spPr>
          <a:xfrm>
            <a:off x="2311180" y="640983"/>
            <a:ext cx="3510445" cy="425603"/>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r>
              <a:rPr b="1" lang="en-US" sz="2000">
                <a:solidFill>
                  <a:srgbClr val="666666"/>
                </a:solidFill>
                <a:latin typeface="Arial"/>
                <a:ea typeface="Arial"/>
                <a:cs typeface="Arial"/>
                <a:sym typeface="Arial"/>
              </a:rPr>
              <a:t>Framework</a:t>
            </a:r>
          </a:p>
        </p:txBody>
      </p:sp>
      <p:grpSp>
        <p:nvGrpSpPr>
          <p:cNvPr id="1167" name="Shape 1167"/>
          <p:cNvGrpSpPr/>
          <p:nvPr/>
        </p:nvGrpSpPr>
        <p:grpSpPr>
          <a:xfrm>
            <a:off x="2799805" y="1942548"/>
            <a:ext cx="1938398" cy="290113"/>
            <a:chOff x="2799805" y="1874165"/>
            <a:chExt cx="1938398" cy="290113"/>
          </a:xfrm>
        </p:grpSpPr>
        <p:cxnSp>
          <p:nvCxnSpPr>
            <p:cNvPr id="1168" name="Shape 1168"/>
            <p:cNvCxnSpPr/>
            <p:nvPr/>
          </p:nvCxnSpPr>
          <p:spPr>
            <a:xfrm>
              <a:off x="2799805" y="1874165"/>
              <a:ext cx="0" cy="278433"/>
            </a:xfrm>
            <a:prstGeom prst="straightConnector1">
              <a:avLst/>
            </a:prstGeom>
            <a:noFill/>
            <a:ln cap="flat" cmpd="sng" w="25400">
              <a:solidFill>
                <a:schemeClr val="accent6"/>
              </a:solidFill>
              <a:prstDash val="solid"/>
              <a:round/>
              <a:headEnd len="lg" w="lg" type="stealth"/>
              <a:tailEnd len="lg" w="lg" type="stealth"/>
            </a:ln>
          </p:spPr>
        </p:cxnSp>
        <p:sp>
          <p:nvSpPr>
            <p:cNvPr id="1169" name="Shape 1169"/>
            <p:cNvSpPr txBox="1"/>
            <p:nvPr/>
          </p:nvSpPr>
          <p:spPr>
            <a:xfrm>
              <a:off x="2860316" y="1887280"/>
              <a:ext cx="1877888"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FFFFFF"/>
                  </a:solidFill>
                  <a:latin typeface="Arial"/>
                  <a:ea typeface="Arial"/>
                  <a:cs typeface="Arial"/>
                  <a:sym typeface="Arial"/>
                </a:rPr>
                <a:t>Contract: </a:t>
              </a:r>
              <a:r>
                <a:rPr b="1" lang="en-US" sz="1200">
                  <a:solidFill>
                    <a:srgbClr val="FFFFFF"/>
                  </a:solidFill>
                  <a:latin typeface="Arial"/>
                  <a:ea typeface="Arial"/>
                  <a:cs typeface="Arial"/>
                  <a:sym typeface="Arial"/>
                </a:rPr>
                <a:t>12 Factor App</a:t>
              </a:r>
            </a:p>
          </p:txBody>
        </p:sp>
      </p:grpSp>
      <p:grpSp>
        <p:nvGrpSpPr>
          <p:cNvPr id="1170" name="Shape 1170"/>
          <p:cNvGrpSpPr/>
          <p:nvPr/>
        </p:nvGrpSpPr>
        <p:grpSpPr>
          <a:xfrm>
            <a:off x="2799808" y="2905126"/>
            <a:ext cx="1981451" cy="297422"/>
            <a:chOff x="2799808" y="2836743"/>
            <a:chExt cx="1981451" cy="297422"/>
          </a:xfrm>
        </p:grpSpPr>
        <p:cxnSp>
          <p:nvCxnSpPr>
            <p:cNvPr id="1171" name="Shape 1171"/>
            <p:cNvCxnSpPr/>
            <p:nvPr/>
          </p:nvCxnSpPr>
          <p:spPr>
            <a:xfrm>
              <a:off x="2799808" y="2836743"/>
              <a:ext cx="0" cy="278433"/>
            </a:xfrm>
            <a:prstGeom prst="straightConnector1">
              <a:avLst/>
            </a:prstGeom>
            <a:noFill/>
            <a:ln cap="flat" cmpd="sng" w="25400">
              <a:solidFill>
                <a:srgbClr val="F79646"/>
              </a:solidFill>
              <a:prstDash val="solid"/>
              <a:round/>
              <a:headEnd len="lg" w="lg" type="stealth"/>
              <a:tailEnd len="lg" w="lg" type="stealth"/>
            </a:ln>
          </p:spPr>
        </p:cxnSp>
        <p:sp>
          <p:nvSpPr>
            <p:cNvPr id="1172" name="Shape 1172"/>
            <p:cNvSpPr txBox="1"/>
            <p:nvPr/>
          </p:nvSpPr>
          <p:spPr>
            <a:xfrm>
              <a:off x="2860316" y="2857167"/>
              <a:ext cx="1920943"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FFFFFF"/>
                  </a:solidFill>
                  <a:latin typeface="Arial"/>
                  <a:ea typeface="Arial"/>
                  <a:cs typeface="Arial"/>
                  <a:sym typeface="Arial"/>
                </a:rPr>
                <a:t>Contract: </a:t>
              </a:r>
              <a:r>
                <a:rPr b="1" lang="en-US" sz="1200">
                  <a:solidFill>
                    <a:srgbClr val="FFFFFF"/>
                  </a:solidFill>
                  <a:latin typeface="Arial"/>
                  <a:ea typeface="Arial"/>
                  <a:cs typeface="Arial"/>
                  <a:sym typeface="Arial"/>
                </a:rPr>
                <a:t>BOSH Release</a:t>
              </a:r>
            </a:p>
          </p:txBody>
        </p:sp>
      </p:grpSp>
      <p:grpSp>
        <p:nvGrpSpPr>
          <p:cNvPr id="1173" name="Shape 1173"/>
          <p:cNvGrpSpPr/>
          <p:nvPr/>
        </p:nvGrpSpPr>
        <p:grpSpPr>
          <a:xfrm>
            <a:off x="2799808" y="3859765"/>
            <a:ext cx="2699496" cy="298530"/>
            <a:chOff x="2799808" y="3791382"/>
            <a:chExt cx="2699496" cy="298530"/>
          </a:xfrm>
        </p:grpSpPr>
        <p:cxnSp>
          <p:nvCxnSpPr>
            <p:cNvPr id="1174" name="Shape 1174"/>
            <p:cNvCxnSpPr/>
            <p:nvPr/>
          </p:nvCxnSpPr>
          <p:spPr>
            <a:xfrm>
              <a:off x="2799808" y="3791382"/>
              <a:ext cx="0" cy="278433"/>
            </a:xfrm>
            <a:prstGeom prst="straightConnector1">
              <a:avLst/>
            </a:prstGeom>
            <a:noFill/>
            <a:ln cap="flat" cmpd="sng" w="25400">
              <a:solidFill>
                <a:srgbClr val="F79646"/>
              </a:solidFill>
              <a:prstDash val="solid"/>
              <a:round/>
              <a:headEnd len="lg" w="lg" type="stealth"/>
              <a:tailEnd len="lg" w="lg" type="stealth"/>
            </a:ln>
          </p:spPr>
        </p:cxnSp>
        <p:sp>
          <p:nvSpPr>
            <p:cNvPr id="1175" name="Shape 1175"/>
            <p:cNvSpPr txBox="1"/>
            <p:nvPr/>
          </p:nvSpPr>
          <p:spPr>
            <a:xfrm>
              <a:off x="2860316" y="3812914"/>
              <a:ext cx="2638988" cy="27699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FFFFFF"/>
                  </a:solidFill>
                  <a:latin typeface="Arial"/>
                  <a:ea typeface="Arial"/>
                  <a:cs typeface="Arial"/>
                  <a:sym typeface="Arial"/>
                </a:rPr>
                <a:t>Contract: </a:t>
              </a:r>
              <a:r>
                <a:rPr b="1" lang="en-US" sz="1200">
                  <a:solidFill>
                    <a:srgbClr val="FFFFFF"/>
                  </a:solidFill>
                  <a:latin typeface="Arial"/>
                  <a:ea typeface="Arial"/>
                  <a:cs typeface="Arial"/>
                  <a:sym typeface="Arial"/>
                </a:rPr>
                <a:t>Cloud Provider Interface</a:t>
              </a:r>
            </a:p>
          </p:txBody>
        </p:sp>
      </p:grpSp>
      <p:sp>
        <p:nvSpPr>
          <p:cNvPr id="1176" name="Shape 1176"/>
          <p:cNvSpPr/>
          <p:nvPr/>
        </p:nvSpPr>
        <p:spPr>
          <a:xfrm>
            <a:off x="783487" y="640983"/>
            <a:ext cx="1456398" cy="425603"/>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r>
              <a:rPr b="1" lang="en-US" sz="2000">
                <a:solidFill>
                  <a:srgbClr val="666666"/>
                </a:solidFill>
                <a:latin typeface="Arial"/>
                <a:ea typeface="Arial"/>
                <a:cs typeface="Arial"/>
                <a:sym typeface="Arial"/>
              </a:rPr>
              <a:t>Culture</a:t>
            </a:r>
          </a:p>
        </p:txBody>
      </p:sp>
      <p:sp>
        <p:nvSpPr>
          <p:cNvPr id="1177" name="Shape 1177"/>
          <p:cNvSpPr/>
          <p:nvPr/>
        </p:nvSpPr>
        <p:spPr>
          <a:xfrm>
            <a:off x="6019857" y="640983"/>
            <a:ext cx="2291100" cy="425603"/>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r>
              <a:rPr b="1" lang="en-US" sz="2000">
                <a:solidFill>
                  <a:srgbClr val="666666"/>
                </a:solidFill>
                <a:latin typeface="Arial"/>
                <a:ea typeface="Arial"/>
                <a:cs typeface="Arial"/>
                <a:sym typeface="Arial"/>
              </a:rPr>
              <a:t>Tools</a:t>
            </a:r>
          </a:p>
        </p:txBody>
      </p:sp>
      <p:cxnSp>
        <p:nvCxnSpPr>
          <p:cNvPr id="1178" name="Shape 1178"/>
          <p:cNvCxnSpPr/>
          <p:nvPr/>
        </p:nvCxnSpPr>
        <p:spPr>
          <a:xfrm>
            <a:off x="5821626" y="776829"/>
            <a:ext cx="0" cy="4128965"/>
          </a:xfrm>
          <a:prstGeom prst="straightConnector1">
            <a:avLst/>
          </a:prstGeom>
          <a:noFill/>
          <a:ln cap="flat" cmpd="sng" w="28575">
            <a:solidFill>
              <a:srgbClr val="0A6258"/>
            </a:solidFill>
            <a:prstDash val="dot"/>
            <a:bevel/>
            <a:headEnd len="med" w="med" type="none"/>
            <a:tailEnd len="med" w="med" type="none"/>
          </a:ln>
        </p:spPr>
      </p:cxnSp>
      <p:cxnSp>
        <p:nvCxnSpPr>
          <p:cNvPr id="1179" name="Shape 1179"/>
          <p:cNvCxnSpPr/>
          <p:nvPr/>
        </p:nvCxnSpPr>
        <p:spPr>
          <a:xfrm>
            <a:off x="2311177" y="776829"/>
            <a:ext cx="0" cy="4128965"/>
          </a:xfrm>
          <a:prstGeom prst="straightConnector1">
            <a:avLst/>
          </a:prstGeom>
          <a:noFill/>
          <a:ln cap="flat" cmpd="sng" w="28575">
            <a:solidFill>
              <a:srgbClr val="008881"/>
            </a:solidFill>
            <a:prstDash val="dot"/>
            <a:bevel/>
            <a:headEnd len="med" w="med" type="none"/>
            <a:tailEnd len="med" w="med" type="none"/>
          </a:ln>
        </p:spPr>
      </p:cxnSp>
      <p:grpSp>
        <p:nvGrpSpPr>
          <p:cNvPr id="1180" name="Shape 1180"/>
          <p:cNvGrpSpPr/>
          <p:nvPr/>
        </p:nvGrpSpPr>
        <p:grpSpPr>
          <a:xfrm>
            <a:off x="1004107" y="1238682"/>
            <a:ext cx="7633977" cy="921089"/>
            <a:chOff x="1004107" y="1170299"/>
            <a:chExt cx="7633977" cy="921089"/>
          </a:xfrm>
        </p:grpSpPr>
        <p:sp>
          <p:nvSpPr>
            <p:cNvPr id="1181" name="Shape 1181"/>
            <p:cNvSpPr txBox="1"/>
            <p:nvPr/>
          </p:nvSpPr>
          <p:spPr>
            <a:xfrm>
              <a:off x="1004107" y="1752834"/>
              <a:ext cx="549548"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600">
                  <a:solidFill>
                    <a:srgbClr val="666666"/>
                  </a:solidFill>
                  <a:latin typeface="Arial"/>
                  <a:ea typeface="Arial"/>
                  <a:cs typeface="Arial"/>
                  <a:sym typeface="Arial"/>
                </a:rPr>
                <a:t>Dev</a:t>
              </a:r>
            </a:p>
          </p:txBody>
        </p:sp>
        <p:pic>
          <p:nvPicPr>
            <p:cNvPr id="1182" name="Shape 1182"/>
            <p:cNvPicPr preferRelativeResize="0"/>
            <p:nvPr/>
          </p:nvPicPr>
          <p:blipFill rotWithShape="1">
            <a:blip r:embed="rId3">
              <a:alphaModFix/>
            </a:blip>
            <a:srcRect b="0" l="0" r="0" t="0"/>
            <a:stretch/>
          </p:blipFill>
          <p:spPr>
            <a:xfrm>
              <a:off x="1177945" y="1205483"/>
              <a:ext cx="206707" cy="553442"/>
            </a:xfrm>
            <a:prstGeom prst="rect">
              <a:avLst/>
            </a:prstGeom>
            <a:noFill/>
            <a:ln>
              <a:noFill/>
            </a:ln>
          </p:spPr>
        </p:pic>
        <p:sp>
          <p:nvSpPr>
            <p:cNvPr id="1183" name="Shape 1183"/>
            <p:cNvSpPr txBox="1"/>
            <p:nvPr/>
          </p:nvSpPr>
          <p:spPr>
            <a:xfrm>
              <a:off x="6013842" y="1656401"/>
              <a:ext cx="1370888" cy="3385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600">
                  <a:solidFill>
                    <a:srgbClr val="666666"/>
                  </a:solidFill>
                  <a:latin typeface="Arial"/>
                  <a:ea typeface="Arial"/>
                  <a:cs typeface="Arial"/>
                  <a:sym typeface="Arial"/>
                </a:rPr>
                <a:t>Spring Cloud</a:t>
              </a:r>
            </a:p>
          </p:txBody>
        </p:sp>
        <p:sp>
          <p:nvSpPr>
            <p:cNvPr id="1184" name="Shape 1184"/>
            <p:cNvSpPr txBox="1"/>
            <p:nvPr/>
          </p:nvSpPr>
          <p:spPr>
            <a:xfrm>
              <a:off x="7381210" y="1649375"/>
              <a:ext cx="1256874" cy="3385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600">
                  <a:solidFill>
                    <a:srgbClr val="666666"/>
                  </a:solidFill>
                  <a:latin typeface="Arial"/>
                  <a:ea typeface="Arial"/>
                  <a:cs typeface="Arial"/>
                  <a:sym typeface="Arial"/>
                </a:rPr>
                <a:t>Spring Boot</a:t>
              </a:r>
            </a:p>
          </p:txBody>
        </p:sp>
        <p:pic>
          <p:nvPicPr>
            <p:cNvPr id="1185" name="Shape 1185"/>
            <p:cNvPicPr preferRelativeResize="0"/>
            <p:nvPr/>
          </p:nvPicPr>
          <p:blipFill rotWithShape="1">
            <a:blip r:embed="rId4">
              <a:alphaModFix/>
            </a:blip>
            <a:srcRect b="0" l="0" r="0" t="0"/>
            <a:stretch/>
          </p:blipFill>
          <p:spPr>
            <a:xfrm>
              <a:off x="7740464" y="1193500"/>
              <a:ext cx="487255" cy="487255"/>
            </a:xfrm>
            <a:prstGeom prst="rect">
              <a:avLst/>
            </a:prstGeom>
            <a:noFill/>
            <a:ln>
              <a:noFill/>
            </a:ln>
          </p:spPr>
        </p:pic>
        <p:pic>
          <p:nvPicPr>
            <p:cNvPr id="1186" name="Shape 1186"/>
            <p:cNvPicPr preferRelativeResize="0"/>
            <p:nvPr/>
          </p:nvPicPr>
          <p:blipFill rotWithShape="1">
            <a:blip r:embed="rId5">
              <a:alphaModFix/>
            </a:blip>
            <a:srcRect b="0" l="0" r="0" t="0"/>
            <a:stretch/>
          </p:blipFill>
          <p:spPr>
            <a:xfrm>
              <a:off x="6130464" y="1170299"/>
              <a:ext cx="582146" cy="582146"/>
            </a:xfrm>
            <a:prstGeom prst="rect">
              <a:avLst/>
            </a:prstGeom>
            <a:noFill/>
            <a:ln>
              <a:noFill/>
            </a:ln>
          </p:spPr>
        </p:pic>
        <p:sp>
          <p:nvSpPr>
            <p:cNvPr id="1187" name="Shape 1187"/>
            <p:cNvSpPr/>
            <p:nvPr/>
          </p:nvSpPr>
          <p:spPr>
            <a:xfrm>
              <a:off x="2549209" y="1197970"/>
              <a:ext cx="3030935" cy="652327"/>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SzPct val="25000"/>
                <a:buNone/>
              </a:pPr>
              <a:r>
                <a:rPr lang="en-US" sz="1600">
                  <a:solidFill>
                    <a:srgbClr val="FFFFFF"/>
                  </a:solidFill>
                  <a:latin typeface="Arial"/>
                  <a:ea typeface="Arial"/>
                  <a:cs typeface="Arial"/>
                  <a:sym typeface="Arial"/>
                </a:rPr>
                <a:t>Application Framework</a:t>
              </a:r>
            </a:p>
          </p:txBody>
        </p:sp>
      </p:grpSp>
      <p:grpSp>
        <p:nvGrpSpPr>
          <p:cNvPr id="1188" name="Shape 1188"/>
          <p:cNvGrpSpPr/>
          <p:nvPr/>
        </p:nvGrpSpPr>
        <p:grpSpPr>
          <a:xfrm>
            <a:off x="1307149" y="3183559"/>
            <a:ext cx="6298045" cy="866050"/>
            <a:chOff x="1307149" y="3115176"/>
            <a:chExt cx="6298045" cy="866050"/>
          </a:xfrm>
        </p:grpSpPr>
        <p:sp>
          <p:nvSpPr>
            <p:cNvPr id="1189" name="Shape 1189"/>
            <p:cNvSpPr txBox="1"/>
            <p:nvPr/>
          </p:nvSpPr>
          <p:spPr>
            <a:xfrm>
              <a:off x="6839039" y="3199076"/>
              <a:ext cx="766155" cy="3385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600">
                  <a:solidFill>
                    <a:srgbClr val="666666"/>
                  </a:solidFill>
                  <a:latin typeface="Arial"/>
                  <a:ea typeface="Arial"/>
                  <a:cs typeface="Arial"/>
                  <a:sym typeface="Arial"/>
                </a:rPr>
                <a:t>BOSH</a:t>
              </a:r>
            </a:p>
          </p:txBody>
        </p:sp>
        <p:pic>
          <p:nvPicPr>
            <p:cNvPr id="1190" name="Shape 1190"/>
            <p:cNvPicPr preferRelativeResize="0"/>
            <p:nvPr/>
          </p:nvPicPr>
          <p:blipFill rotWithShape="1">
            <a:blip r:embed="rId6">
              <a:alphaModFix/>
            </a:blip>
            <a:srcRect b="23845" l="47903" r="18553" t="0"/>
            <a:stretch/>
          </p:blipFill>
          <p:spPr>
            <a:xfrm>
              <a:off x="6044350" y="3181346"/>
              <a:ext cx="711192" cy="458490"/>
            </a:xfrm>
            <a:prstGeom prst="rect">
              <a:avLst/>
            </a:prstGeom>
            <a:noFill/>
            <a:ln>
              <a:noFill/>
            </a:ln>
          </p:spPr>
        </p:pic>
        <p:sp>
          <p:nvSpPr>
            <p:cNvPr id="1191" name="Shape 1191"/>
            <p:cNvSpPr/>
            <p:nvPr/>
          </p:nvSpPr>
          <p:spPr>
            <a:xfrm>
              <a:off x="2549209" y="3115176"/>
              <a:ext cx="3030935" cy="652327"/>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SzPct val="25000"/>
                <a:buNone/>
              </a:pPr>
              <a:r>
                <a:rPr lang="en-US" sz="1600">
                  <a:solidFill>
                    <a:srgbClr val="FFFFFF"/>
                  </a:solidFill>
                  <a:latin typeface="Arial"/>
                  <a:ea typeface="Arial"/>
                  <a:cs typeface="Arial"/>
                  <a:sym typeface="Arial"/>
                </a:rPr>
                <a:t>Infrastructure Automation</a:t>
              </a:r>
            </a:p>
          </p:txBody>
        </p:sp>
        <p:sp>
          <p:nvSpPr>
            <p:cNvPr id="1192" name="Shape 1192"/>
            <p:cNvSpPr txBox="1"/>
            <p:nvPr/>
          </p:nvSpPr>
          <p:spPr>
            <a:xfrm>
              <a:off x="1307149" y="3642673"/>
              <a:ext cx="800317"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600">
                  <a:solidFill>
                    <a:srgbClr val="666666"/>
                  </a:solidFill>
                  <a:latin typeface="Arial"/>
                  <a:ea typeface="Arial"/>
                  <a:cs typeface="Arial"/>
                  <a:sym typeface="Arial"/>
                </a:rPr>
                <a:t>IT Ops</a:t>
              </a:r>
            </a:p>
          </p:txBody>
        </p:sp>
        <p:pic>
          <p:nvPicPr>
            <p:cNvPr id="1193" name="Shape 1193"/>
            <p:cNvPicPr preferRelativeResize="0"/>
            <p:nvPr/>
          </p:nvPicPr>
          <p:blipFill rotWithShape="1">
            <a:blip r:embed="rId7">
              <a:alphaModFix/>
            </a:blip>
            <a:srcRect b="0" l="0" r="0" t="0"/>
            <a:stretch/>
          </p:blipFill>
          <p:spPr>
            <a:xfrm>
              <a:off x="1608687" y="3117498"/>
              <a:ext cx="203087" cy="543748"/>
            </a:xfrm>
            <a:prstGeom prst="rect">
              <a:avLst/>
            </a:prstGeom>
            <a:noFill/>
            <a:ln>
              <a:noFill/>
            </a:ln>
          </p:spPr>
        </p:pic>
      </p:grpSp>
      <p:grpSp>
        <p:nvGrpSpPr>
          <p:cNvPr id="1194" name="Shape 1194"/>
          <p:cNvGrpSpPr/>
          <p:nvPr/>
        </p:nvGrpSpPr>
        <p:grpSpPr>
          <a:xfrm>
            <a:off x="1316841" y="4138818"/>
            <a:ext cx="4263303" cy="863729"/>
            <a:chOff x="1316841" y="4070435"/>
            <a:chExt cx="4263303" cy="863729"/>
          </a:xfrm>
        </p:grpSpPr>
        <p:sp>
          <p:nvSpPr>
            <p:cNvPr id="1195" name="Shape 1195"/>
            <p:cNvSpPr/>
            <p:nvPr/>
          </p:nvSpPr>
          <p:spPr>
            <a:xfrm>
              <a:off x="2549209" y="4093667"/>
              <a:ext cx="3030935" cy="652327"/>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SzPct val="25000"/>
                <a:buNone/>
              </a:pPr>
              <a:r>
                <a:rPr lang="en-US" sz="1600">
                  <a:solidFill>
                    <a:srgbClr val="FFFFFF"/>
                  </a:solidFill>
                  <a:latin typeface="Arial"/>
                  <a:ea typeface="Arial"/>
                  <a:cs typeface="Arial"/>
                  <a:sym typeface="Arial"/>
                </a:rPr>
                <a:t>Infrastructure</a:t>
              </a:r>
            </a:p>
          </p:txBody>
        </p:sp>
        <p:sp>
          <p:nvSpPr>
            <p:cNvPr id="1196" name="Shape 1196"/>
            <p:cNvSpPr txBox="1"/>
            <p:nvPr/>
          </p:nvSpPr>
          <p:spPr>
            <a:xfrm>
              <a:off x="1316841" y="4595610"/>
              <a:ext cx="800317"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600">
                  <a:solidFill>
                    <a:srgbClr val="666666"/>
                  </a:solidFill>
                  <a:latin typeface="Arial"/>
                  <a:ea typeface="Arial"/>
                  <a:cs typeface="Arial"/>
                  <a:sym typeface="Arial"/>
                </a:rPr>
                <a:t>IT Ops</a:t>
              </a:r>
            </a:p>
          </p:txBody>
        </p:sp>
        <p:pic>
          <p:nvPicPr>
            <p:cNvPr id="1197" name="Shape 1197"/>
            <p:cNvPicPr preferRelativeResize="0"/>
            <p:nvPr/>
          </p:nvPicPr>
          <p:blipFill rotWithShape="1">
            <a:blip r:embed="rId7">
              <a:alphaModFix/>
            </a:blip>
            <a:srcRect b="0" l="0" r="0" t="0"/>
            <a:stretch/>
          </p:blipFill>
          <p:spPr>
            <a:xfrm>
              <a:off x="1618382" y="4070435"/>
              <a:ext cx="203087" cy="543748"/>
            </a:xfrm>
            <a:prstGeom prst="rect">
              <a:avLst/>
            </a:prstGeom>
            <a:noFill/>
            <a:ln>
              <a:noFill/>
            </a:ln>
          </p:spPr>
        </p:pic>
      </p:grpSp>
      <p:sp>
        <p:nvSpPr>
          <p:cNvPr id="1198" name="Shape 1198"/>
          <p:cNvSpPr txBox="1"/>
          <p:nvPr>
            <p:ph type="title"/>
          </p:nvPr>
        </p:nvSpPr>
        <p:spPr>
          <a:xfrm>
            <a:off x="113720" y="72689"/>
            <a:ext cx="8796928" cy="47444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79646"/>
              </a:buClr>
              <a:buSzPct val="25000"/>
              <a:buFont typeface="Arial"/>
              <a:buNone/>
            </a:pPr>
            <a:r>
              <a:rPr b="0" i="0" lang="en-US" sz="3200" u="none" cap="none" strike="noStrike">
                <a:solidFill>
                  <a:srgbClr val="F79646"/>
                </a:solidFill>
                <a:latin typeface="Arial"/>
                <a:ea typeface="Arial"/>
                <a:cs typeface="Arial"/>
                <a:sym typeface="Arial"/>
              </a:rPr>
              <a:t>Cloud Native Platform and Contracts</a:t>
            </a:r>
          </a:p>
        </p:txBody>
      </p:sp>
      <p:grpSp>
        <p:nvGrpSpPr>
          <p:cNvPr id="1199" name="Shape 1199"/>
          <p:cNvGrpSpPr/>
          <p:nvPr/>
        </p:nvGrpSpPr>
        <p:grpSpPr>
          <a:xfrm>
            <a:off x="621206" y="2244847"/>
            <a:ext cx="8052940" cy="901454"/>
            <a:chOff x="621206" y="2244847"/>
            <a:chExt cx="8052940" cy="901454"/>
          </a:xfrm>
        </p:grpSpPr>
        <p:grpSp>
          <p:nvGrpSpPr>
            <p:cNvPr id="1200" name="Shape 1200"/>
            <p:cNvGrpSpPr/>
            <p:nvPr/>
          </p:nvGrpSpPr>
          <p:grpSpPr>
            <a:xfrm>
              <a:off x="621206" y="2244847"/>
              <a:ext cx="8052940" cy="901454"/>
              <a:chOff x="621206" y="2176464"/>
              <a:chExt cx="8052940" cy="901454"/>
            </a:xfrm>
          </p:grpSpPr>
          <p:sp>
            <p:nvSpPr>
              <p:cNvPr id="1201" name="Shape 1201"/>
              <p:cNvSpPr txBox="1"/>
              <p:nvPr/>
            </p:nvSpPr>
            <p:spPr>
              <a:xfrm>
                <a:off x="621206" y="2739365"/>
                <a:ext cx="549548"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600">
                    <a:solidFill>
                      <a:srgbClr val="666666"/>
                    </a:solidFill>
                    <a:latin typeface="Arial"/>
                    <a:ea typeface="Arial"/>
                    <a:cs typeface="Arial"/>
                    <a:sym typeface="Arial"/>
                  </a:rPr>
                  <a:t>Dev</a:t>
                </a:r>
              </a:p>
            </p:txBody>
          </p:sp>
          <p:sp>
            <p:nvSpPr>
              <p:cNvPr id="1202" name="Shape 1202"/>
              <p:cNvSpPr txBox="1"/>
              <p:nvPr/>
            </p:nvSpPr>
            <p:spPr>
              <a:xfrm>
                <a:off x="1324112" y="2739365"/>
                <a:ext cx="800317"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600">
                    <a:solidFill>
                      <a:srgbClr val="666666"/>
                    </a:solidFill>
                    <a:latin typeface="Arial"/>
                    <a:ea typeface="Arial"/>
                    <a:cs typeface="Arial"/>
                    <a:sym typeface="Arial"/>
                  </a:rPr>
                  <a:t>IT Ops</a:t>
                </a:r>
              </a:p>
            </p:txBody>
          </p:sp>
          <p:pic>
            <p:nvPicPr>
              <p:cNvPr id="1203" name="Shape 1203"/>
              <p:cNvPicPr preferRelativeResize="0"/>
              <p:nvPr/>
            </p:nvPicPr>
            <p:blipFill rotWithShape="1">
              <a:blip r:embed="rId3">
                <a:alphaModFix/>
              </a:blip>
              <a:srcRect b="0" l="0" r="0" t="0"/>
              <a:stretch/>
            </p:blipFill>
            <p:spPr>
              <a:xfrm>
                <a:off x="795045" y="2185923"/>
                <a:ext cx="206707" cy="553442"/>
              </a:xfrm>
              <a:prstGeom prst="rect">
                <a:avLst/>
              </a:prstGeom>
              <a:noFill/>
              <a:ln>
                <a:noFill/>
              </a:ln>
            </p:spPr>
          </p:pic>
          <p:pic>
            <p:nvPicPr>
              <p:cNvPr id="1204" name="Shape 1204"/>
              <p:cNvPicPr preferRelativeResize="0"/>
              <p:nvPr/>
            </p:nvPicPr>
            <p:blipFill rotWithShape="1">
              <a:blip r:embed="rId7">
                <a:alphaModFix/>
              </a:blip>
              <a:srcRect b="0" l="0" r="0" t="0"/>
              <a:stretch/>
            </p:blipFill>
            <p:spPr>
              <a:xfrm>
                <a:off x="1615162" y="2188990"/>
                <a:ext cx="203087" cy="543748"/>
              </a:xfrm>
              <a:prstGeom prst="rect">
                <a:avLst/>
              </a:prstGeom>
              <a:noFill/>
              <a:ln>
                <a:noFill/>
              </a:ln>
            </p:spPr>
          </p:pic>
          <p:sp>
            <p:nvSpPr>
              <p:cNvPr id="1205" name="Shape 1205"/>
              <p:cNvSpPr txBox="1"/>
              <p:nvPr/>
            </p:nvSpPr>
            <p:spPr>
              <a:xfrm>
                <a:off x="6313369" y="2239956"/>
                <a:ext cx="2360777" cy="584776"/>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600">
                    <a:solidFill>
                      <a:srgbClr val="666666"/>
                    </a:solidFill>
                    <a:latin typeface="Arial"/>
                    <a:ea typeface="Arial"/>
                    <a:cs typeface="Arial"/>
                    <a:sym typeface="Arial"/>
                  </a:rPr>
                  <a:t>Pivotal</a:t>
                </a:r>
              </a:p>
              <a:p>
                <a:pPr indent="0" lvl="0" marL="0" marR="0" rtl="0" algn="ctr">
                  <a:spcBef>
                    <a:spcPts val="0"/>
                  </a:spcBef>
                  <a:buSzPct val="25000"/>
                  <a:buNone/>
                </a:pPr>
                <a:r>
                  <a:rPr lang="en-US" sz="1600">
                    <a:solidFill>
                      <a:srgbClr val="666666"/>
                    </a:solidFill>
                    <a:latin typeface="Arial"/>
                    <a:ea typeface="Arial"/>
                    <a:cs typeface="Arial"/>
                    <a:sym typeface="Arial"/>
                  </a:rPr>
                  <a:t>Cloud Foundry</a:t>
                </a:r>
              </a:p>
            </p:txBody>
          </p:sp>
          <p:sp>
            <p:nvSpPr>
              <p:cNvPr id="1206" name="Shape 1206"/>
              <p:cNvSpPr/>
              <p:nvPr/>
            </p:nvSpPr>
            <p:spPr>
              <a:xfrm>
                <a:off x="2549209" y="2176464"/>
                <a:ext cx="3030935" cy="652327"/>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SzPct val="25000"/>
                  <a:buNone/>
                </a:pPr>
                <a:r>
                  <a:rPr lang="en-US" sz="1600">
                    <a:solidFill>
                      <a:srgbClr val="FFFFFF"/>
                    </a:solidFill>
                    <a:latin typeface="Arial"/>
                    <a:ea typeface="Arial"/>
                    <a:cs typeface="Arial"/>
                    <a:sym typeface="Arial"/>
                  </a:rPr>
                  <a:t>Runtime Platform</a:t>
                </a:r>
              </a:p>
            </p:txBody>
          </p:sp>
        </p:grpSp>
        <p:pic>
          <p:nvPicPr>
            <p:cNvPr id="1207" name="Shape 1207"/>
            <p:cNvPicPr preferRelativeResize="0"/>
            <p:nvPr/>
          </p:nvPicPr>
          <p:blipFill rotWithShape="1">
            <a:blip r:embed="rId8">
              <a:alphaModFix/>
            </a:blip>
            <a:srcRect b="41817" l="15906" r="64586" t="39337"/>
            <a:stretch/>
          </p:blipFill>
          <p:spPr>
            <a:xfrm>
              <a:off x="6130464" y="2338925"/>
              <a:ext cx="608287" cy="454124"/>
            </a:xfrm>
            <a:prstGeom prst="rect">
              <a:avLst/>
            </a:prstGeom>
            <a:noFill/>
            <a:ln>
              <a:noFill/>
            </a:ln>
          </p:spPr>
        </p:pic>
      </p:grpSp>
      <p:grpSp>
        <p:nvGrpSpPr>
          <p:cNvPr id="1208" name="Shape 1208"/>
          <p:cNvGrpSpPr/>
          <p:nvPr/>
        </p:nvGrpSpPr>
        <p:grpSpPr>
          <a:xfrm>
            <a:off x="5690882" y="4162050"/>
            <a:ext cx="3409490" cy="616190"/>
            <a:chOff x="184080" y="4377801"/>
            <a:chExt cx="4336745" cy="531522"/>
          </a:xfrm>
        </p:grpSpPr>
        <p:grpSp>
          <p:nvGrpSpPr>
            <p:cNvPr id="1209" name="Shape 1209"/>
            <p:cNvGrpSpPr/>
            <p:nvPr/>
          </p:nvGrpSpPr>
          <p:grpSpPr>
            <a:xfrm>
              <a:off x="184080" y="4377801"/>
              <a:ext cx="1010802" cy="527415"/>
              <a:chOff x="184080" y="4448921"/>
              <a:chExt cx="1010802" cy="527415"/>
            </a:xfrm>
          </p:grpSpPr>
          <p:pic>
            <p:nvPicPr>
              <p:cNvPr id="1210" name="Shape 1210"/>
              <p:cNvPicPr preferRelativeResize="0"/>
              <p:nvPr/>
            </p:nvPicPr>
            <p:blipFill rotWithShape="1">
              <a:blip r:embed="rId9">
                <a:alphaModFix/>
              </a:blip>
              <a:srcRect b="-4013" l="0" r="0" t="0"/>
              <a:stretch/>
            </p:blipFill>
            <p:spPr>
              <a:xfrm>
                <a:off x="184080" y="4448921"/>
                <a:ext cx="1010802" cy="527415"/>
              </a:xfrm>
              <a:prstGeom prst="rect">
                <a:avLst/>
              </a:prstGeom>
              <a:noFill/>
              <a:ln>
                <a:noFill/>
              </a:ln>
            </p:spPr>
          </p:pic>
          <p:pic>
            <p:nvPicPr>
              <p:cNvPr id="1211" name="Shape 1211"/>
              <p:cNvPicPr preferRelativeResize="0"/>
              <p:nvPr/>
            </p:nvPicPr>
            <p:blipFill rotWithShape="1">
              <a:blip r:embed="rId10">
                <a:alphaModFix/>
              </a:blip>
              <a:srcRect b="0" l="0" r="0" t="0"/>
              <a:stretch/>
            </p:blipFill>
            <p:spPr>
              <a:xfrm>
                <a:off x="298662" y="4599300"/>
                <a:ext cx="795409" cy="201398"/>
              </a:xfrm>
              <a:prstGeom prst="rect">
                <a:avLst/>
              </a:prstGeom>
              <a:noFill/>
              <a:ln>
                <a:noFill/>
              </a:ln>
            </p:spPr>
          </p:pic>
        </p:grpSp>
        <p:grpSp>
          <p:nvGrpSpPr>
            <p:cNvPr id="1212" name="Shape 1212"/>
            <p:cNvGrpSpPr/>
            <p:nvPr/>
          </p:nvGrpSpPr>
          <p:grpSpPr>
            <a:xfrm>
              <a:off x="2400041" y="4380285"/>
              <a:ext cx="1010802" cy="527415"/>
              <a:chOff x="2400041" y="4451405"/>
              <a:chExt cx="1010802" cy="527415"/>
            </a:xfrm>
          </p:grpSpPr>
          <p:pic>
            <p:nvPicPr>
              <p:cNvPr id="1213" name="Shape 1213"/>
              <p:cNvPicPr preferRelativeResize="0"/>
              <p:nvPr/>
            </p:nvPicPr>
            <p:blipFill rotWithShape="1">
              <a:blip r:embed="rId9">
                <a:alphaModFix/>
              </a:blip>
              <a:srcRect b="-4013" l="0" r="0" t="0"/>
              <a:stretch/>
            </p:blipFill>
            <p:spPr>
              <a:xfrm>
                <a:off x="2400041" y="4451405"/>
                <a:ext cx="1010802" cy="527415"/>
              </a:xfrm>
              <a:prstGeom prst="rect">
                <a:avLst/>
              </a:prstGeom>
              <a:noFill/>
              <a:ln>
                <a:noFill/>
              </a:ln>
            </p:spPr>
          </p:pic>
          <p:pic>
            <p:nvPicPr>
              <p:cNvPr id="1214" name="Shape 1214"/>
              <p:cNvPicPr preferRelativeResize="0"/>
              <p:nvPr/>
            </p:nvPicPr>
            <p:blipFill rotWithShape="1">
              <a:blip r:embed="rId11">
                <a:alphaModFix/>
              </a:blip>
              <a:srcRect b="0" l="0" r="0" t="0"/>
              <a:stretch/>
            </p:blipFill>
            <p:spPr>
              <a:xfrm>
                <a:off x="2554233" y="4566255"/>
                <a:ext cx="644978" cy="261401"/>
              </a:xfrm>
              <a:prstGeom prst="rect">
                <a:avLst/>
              </a:prstGeom>
              <a:noFill/>
              <a:ln>
                <a:noFill/>
              </a:ln>
            </p:spPr>
          </p:pic>
        </p:grpSp>
        <p:grpSp>
          <p:nvGrpSpPr>
            <p:cNvPr id="1215" name="Shape 1215"/>
            <p:cNvGrpSpPr/>
            <p:nvPr/>
          </p:nvGrpSpPr>
          <p:grpSpPr>
            <a:xfrm>
              <a:off x="1286158" y="4378687"/>
              <a:ext cx="1010802" cy="527415"/>
              <a:chOff x="1286158" y="4449807"/>
              <a:chExt cx="1010802" cy="527415"/>
            </a:xfrm>
          </p:grpSpPr>
          <p:pic>
            <p:nvPicPr>
              <p:cNvPr id="1216" name="Shape 1216"/>
              <p:cNvPicPr preferRelativeResize="0"/>
              <p:nvPr/>
            </p:nvPicPr>
            <p:blipFill rotWithShape="1">
              <a:blip r:embed="rId9">
                <a:alphaModFix/>
              </a:blip>
              <a:srcRect b="-4013" l="0" r="0" t="0"/>
              <a:stretch/>
            </p:blipFill>
            <p:spPr>
              <a:xfrm>
                <a:off x="1286158" y="4449807"/>
                <a:ext cx="1010802" cy="527415"/>
              </a:xfrm>
              <a:prstGeom prst="rect">
                <a:avLst/>
              </a:prstGeom>
              <a:noFill/>
              <a:ln>
                <a:noFill/>
              </a:ln>
            </p:spPr>
          </p:pic>
          <p:pic>
            <p:nvPicPr>
              <p:cNvPr id="1217" name="Shape 1217"/>
              <p:cNvPicPr preferRelativeResize="0"/>
              <p:nvPr/>
            </p:nvPicPr>
            <p:blipFill rotWithShape="1">
              <a:blip r:embed="rId12">
                <a:alphaModFix/>
              </a:blip>
              <a:srcRect b="0" l="4286" r="0" t="0"/>
              <a:stretch/>
            </p:blipFill>
            <p:spPr>
              <a:xfrm>
                <a:off x="1415012" y="4589521"/>
                <a:ext cx="716741" cy="238135"/>
              </a:xfrm>
              <a:prstGeom prst="rect">
                <a:avLst/>
              </a:prstGeom>
              <a:noFill/>
              <a:ln>
                <a:noFill/>
              </a:ln>
            </p:spPr>
          </p:pic>
        </p:grpSp>
        <p:grpSp>
          <p:nvGrpSpPr>
            <p:cNvPr id="1218" name="Shape 1218"/>
            <p:cNvGrpSpPr/>
            <p:nvPr/>
          </p:nvGrpSpPr>
          <p:grpSpPr>
            <a:xfrm>
              <a:off x="3510023" y="4381908"/>
              <a:ext cx="1010802" cy="527415"/>
              <a:chOff x="3510023" y="4453028"/>
              <a:chExt cx="1010802" cy="527415"/>
            </a:xfrm>
          </p:grpSpPr>
          <p:pic>
            <p:nvPicPr>
              <p:cNvPr id="1219" name="Shape 1219"/>
              <p:cNvPicPr preferRelativeResize="0"/>
              <p:nvPr/>
            </p:nvPicPr>
            <p:blipFill rotWithShape="1">
              <a:blip r:embed="rId9">
                <a:alphaModFix/>
              </a:blip>
              <a:srcRect b="-4013" l="0" r="0" t="0"/>
              <a:stretch/>
            </p:blipFill>
            <p:spPr>
              <a:xfrm>
                <a:off x="3510023" y="4453028"/>
                <a:ext cx="1010802" cy="527415"/>
              </a:xfrm>
              <a:prstGeom prst="rect">
                <a:avLst/>
              </a:prstGeom>
              <a:noFill/>
              <a:ln>
                <a:noFill/>
              </a:ln>
            </p:spPr>
          </p:pic>
          <p:pic>
            <p:nvPicPr>
              <p:cNvPr id="1220" name="Shape 1220"/>
              <p:cNvPicPr preferRelativeResize="0"/>
              <p:nvPr/>
            </p:nvPicPr>
            <p:blipFill rotWithShape="1">
              <a:blip r:embed="rId13">
                <a:alphaModFix/>
              </a:blip>
              <a:srcRect b="0" l="0" r="0" t="0"/>
              <a:stretch/>
            </p:blipFill>
            <p:spPr>
              <a:xfrm>
                <a:off x="3650837" y="4531964"/>
                <a:ext cx="327843" cy="327843"/>
              </a:xfrm>
              <a:prstGeom prst="rect">
                <a:avLst/>
              </a:prstGeom>
              <a:noFill/>
              <a:ln>
                <a:noFill/>
              </a:ln>
            </p:spPr>
          </p:pic>
          <p:sp>
            <p:nvSpPr>
              <p:cNvPr id="1221" name="Shape 1221"/>
              <p:cNvSpPr txBox="1"/>
              <p:nvPr/>
            </p:nvSpPr>
            <p:spPr>
              <a:xfrm>
                <a:off x="3926437" y="4558266"/>
                <a:ext cx="594386" cy="23907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200">
                    <a:solidFill>
                      <a:srgbClr val="000000"/>
                    </a:solidFill>
                    <a:latin typeface="Calibri"/>
                    <a:ea typeface="Calibri"/>
                    <a:cs typeface="Calibri"/>
                    <a:sym typeface="Calibri"/>
                  </a:rPr>
                  <a:t>Azure</a:t>
                </a:r>
              </a:p>
            </p:txBody>
          </p:sp>
        </p:grpSp>
      </p:gr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194"/>
                                        </p:tgtEl>
                                        <p:attrNameLst>
                                          <p:attrName>style.visibility</p:attrName>
                                        </p:attrNameLst>
                                      </p:cBhvr>
                                      <p:to>
                                        <p:strVal val="visible"/>
                                      </p:to>
                                    </p:set>
                                    <p:anim calcmode="lin" valueType="num">
                                      <p:cBhvr additive="base">
                                        <p:cTn dur="500"/>
                                        <p:tgtEl>
                                          <p:spTgt spid="119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08"/>
                                        </p:tgtEl>
                                        <p:attrNameLst>
                                          <p:attrName>style.visibility</p:attrName>
                                        </p:attrNameLst>
                                      </p:cBhvr>
                                      <p:to>
                                        <p:strVal val="visible"/>
                                      </p:to>
                                    </p:set>
                                    <p:anim calcmode="lin" valueType="num">
                                      <p:cBhvr additive="base">
                                        <p:cTn dur="500"/>
                                        <p:tgtEl>
                                          <p:spTgt spid="12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80"/>
                                        </p:tgtEl>
                                        <p:attrNameLst>
                                          <p:attrName>style.visibility</p:attrName>
                                        </p:attrNameLst>
                                      </p:cBhvr>
                                      <p:to>
                                        <p:strVal val="visible"/>
                                      </p:to>
                                    </p:set>
                                    <p:anim calcmode="lin" valueType="num">
                                      <p:cBhvr additive="base">
                                        <p:cTn dur="500"/>
                                        <p:tgtEl>
                                          <p:spTgt spid="118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99"/>
                                        </p:tgtEl>
                                        <p:attrNameLst>
                                          <p:attrName>style.visibility</p:attrName>
                                        </p:attrNameLst>
                                      </p:cBhvr>
                                      <p:to>
                                        <p:strVal val="visible"/>
                                      </p:to>
                                    </p:set>
                                    <p:anim calcmode="lin" valueType="num">
                                      <p:cBhvr additive="base">
                                        <p:cTn dur="500"/>
                                        <p:tgtEl>
                                          <p:spTgt spid="11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88"/>
                                        </p:tgtEl>
                                        <p:attrNameLst>
                                          <p:attrName>style.visibility</p:attrName>
                                        </p:attrNameLst>
                                      </p:cBhvr>
                                      <p:to>
                                        <p:strVal val="visible"/>
                                      </p:to>
                                    </p:set>
                                    <p:anim calcmode="lin" valueType="num">
                                      <p:cBhvr additive="base">
                                        <p:cTn dur="500"/>
                                        <p:tgtEl>
                                          <p:spTgt spid="118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7"/>
                                        </p:tgtEl>
                                        <p:attrNameLst>
                                          <p:attrName>style.visibility</p:attrName>
                                        </p:attrNameLst>
                                      </p:cBhvr>
                                      <p:to>
                                        <p:strVal val="visible"/>
                                      </p:to>
                                    </p:set>
                                    <p:animEffect filter="fade" transition="in">
                                      <p:cBhvr>
                                        <p:cTn dur="500"/>
                                        <p:tgtEl>
                                          <p:spTgt spid="1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0"/>
                                        </p:tgtEl>
                                        <p:attrNameLst>
                                          <p:attrName>style.visibility</p:attrName>
                                        </p:attrNameLst>
                                      </p:cBhvr>
                                      <p:to>
                                        <p:strVal val="visible"/>
                                      </p:to>
                                    </p:set>
                                    <p:animEffect filter="fade" transition="in">
                                      <p:cBhvr>
                                        <p:cTn dur="500"/>
                                        <p:tgtEl>
                                          <p:spTgt spid="1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3"/>
                                        </p:tgtEl>
                                        <p:attrNameLst>
                                          <p:attrName>style.visibility</p:attrName>
                                        </p:attrNameLst>
                                      </p:cBhvr>
                                      <p:to>
                                        <p:strVal val="visible"/>
                                      </p:to>
                                    </p:set>
                                    <p:animEffect filter="fade" transition="in">
                                      <p:cBhvr>
                                        <p:cTn dur="500"/>
                                        <p:tgtEl>
                                          <p:spTgt spid="1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226" name="Shape 1226"/>
        <p:cNvGrpSpPr/>
        <p:nvPr/>
      </p:nvGrpSpPr>
      <p:grpSpPr>
        <a:xfrm>
          <a:off x="0" y="0"/>
          <a:ext cx="0" cy="0"/>
          <a:chOff x="0" y="0"/>
          <a:chExt cx="0" cy="0"/>
        </a:xfrm>
      </p:grpSpPr>
      <p:sp>
        <p:nvSpPr>
          <p:cNvPr id="1227" name="Shape 1227"/>
          <p:cNvSpPr txBox="1"/>
          <p:nvPr>
            <p:ph idx="12" type="sldNum"/>
          </p:nvPr>
        </p:nvSpPr>
        <p:spPr>
          <a:xfrm>
            <a:off x="48247" y="48614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1228" name="Shape 1228"/>
          <p:cNvSpPr txBox="1"/>
          <p:nvPr/>
        </p:nvSpPr>
        <p:spPr>
          <a:xfrm>
            <a:off x="6033707" y="1015836"/>
            <a:ext cx="851915"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900">
                <a:solidFill>
                  <a:srgbClr val="666666"/>
                </a:solidFill>
                <a:latin typeface="Arial"/>
                <a:ea typeface="Arial"/>
                <a:cs typeface="Arial"/>
                <a:sym typeface="Arial"/>
              </a:rPr>
              <a:t>Spring Cloud</a:t>
            </a:r>
          </a:p>
        </p:txBody>
      </p:sp>
      <p:sp>
        <p:nvSpPr>
          <p:cNvPr id="1229" name="Shape 1229"/>
          <p:cNvSpPr txBox="1"/>
          <p:nvPr/>
        </p:nvSpPr>
        <p:spPr>
          <a:xfrm>
            <a:off x="6953517" y="1008808"/>
            <a:ext cx="787783" cy="2308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900">
                <a:solidFill>
                  <a:srgbClr val="666666"/>
                </a:solidFill>
                <a:latin typeface="Arial"/>
                <a:ea typeface="Arial"/>
                <a:cs typeface="Arial"/>
                <a:sym typeface="Arial"/>
              </a:rPr>
              <a:t>Spring Boot</a:t>
            </a:r>
          </a:p>
        </p:txBody>
      </p:sp>
      <p:sp>
        <p:nvSpPr>
          <p:cNvPr id="1230" name="Shape 1230"/>
          <p:cNvSpPr txBox="1"/>
          <p:nvPr/>
        </p:nvSpPr>
        <p:spPr>
          <a:xfrm>
            <a:off x="991700" y="1112269"/>
            <a:ext cx="402674" cy="230832"/>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900">
                <a:solidFill>
                  <a:srgbClr val="666666"/>
                </a:solidFill>
                <a:latin typeface="Arial"/>
                <a:ea typeface="Arial"/>
                <a:cs typeface="Arial"/>
                <a:sym typeface="Arial"/>
              </a:rPr>
              <a:t>Dev</a:t>
            </a:r>
          </a:p>
        </p:txBody>
      </p:sp>
      <p:pic>
        <p:nvPicPr>
          <p:cNvPr id="1231" name="Shape 1231"/>
          <p:cNvPicPr preferRelativeResize="0"/>
          <p:nvPr/>
        </p:nvPicPr>
        <p:blipFill rotWithShape="1">
          <a:blip r:embed="rId3">
            <a:alphaModFix/>
          </a:blip>
          <a:srcRect b="0" l="0" r="0" t="0"/>
          <a:stretch/>
        </p:blipFill>
        <p:spPr>
          <a:xfrm>
            <a:off x="1092103" y="564916"/>
            <a:ext cx="206707" cy="553442"/>
          </a:xfrm>
          <a:prstGeom prst="rect">
            <a:avLst/>
          </a:prstGeom>
          <a:noFill/>
          <a:ln>
            <a:noFill/>
          </a:ln>
        </p:spPr>
      </p:pic>
      <p:pic>
        <p:nvPicPr>
          <p:cNvPr id="1232" name="Shape 1232"/>
          <p:cNvPicPr preferRelativeResize="0"/>
          <p:nvPr/>
        </p:nvPicPr>
        <p:blipFill rotWithShape="1">
          <a:blip r:embed="rId4">
            <a:alphaModFix/>
          </a:blip>
          <a:srcRect b="0" l="0" r="0" t="0"/>
          <a:stretch/>
        </p:blipFill>
        <p:spPr>
          <a:xfrm>
            <a:off x="7069145" y="552933"/>
            <a:ext cx="487255" cy="487255"/>
          </a:xfrm>
          <a:prstGeom prst="rect">
            <a:avLst/>
          </a:prstGeom>
          <a:noFill/>
          <a:ln>
            <a:noFill/>
          </a:ln>
        </p:spPr>
      </p:pic>
      <p:pic>
        <p:nvPicPr>
          <p:cNvPr id="1233" name="Shape 1233"/>
          <p:cNvPicPr preferRelativeResize="0"/>
          <p:nvPr/>
        </p:nvPicPr>
        <p:blipFill rotWithShape="1">
          <a:blip r:embed="rId5">
            <a:alphaModFix/>
          </a:blip>
          <a:srcRect b="0" l="0" r="0" t="0"/>
          <a:stretch/>
        </p:blipFill>
        <p:spPr>
          <a:xfrm>
            <a:off x="6150328" y="529731"/>
            <a:ext cx="582146" cy="582146"/>
          </a:xfrm>
          <a:prstGeom prst="rect">
            <a:avLst/>
          </a:prstGeom>
          <a:noFill/>
          <a:ln>
            <a:noFill/>
          </a:ln>
        </p:spPr>
      </p:pic>
      <p:sp>
        <p:nvSpPr>
          <p:cNvPr id="1234" name="Shape 1234"/>
          <p:cNvSpPr/>
          <p:nvPr/>
        </p:nvSpPr>
        <p:spPr>
          <a:xfrm>
            <a:off x="2569075" y="557404"/>
            <a:ext cx="3030935" cy="652327"/>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SzPct val="25000"/>
              <a:buNone/>
            </a:pPr>
            <a:r>
              <a:rPr lang="en-US" sz="1400">
                <a:solidFill>
                  <a:srgbClr val="FFFFFF"/>
                </a:solidFill>
                <a:latin typeface="Arial"/>
                <a:ea typeface="Arial"/>
                <a:cs typeface="Arial"/>
                <a:sym typeface="Arial"/>
              </a:rPr>
              <a:t>Application Framework</a:t>
            </a:r>
          </a:p>
        </p:txBody>
      </p:sp>
      <p:sp>
        <p:nvSpPr>
          <p:cNvPr id="1235" name="Shape 1235"/>
          <p:cNvSpPr/>
          <p:nvPr/>
        </p:nvSpPr>
        <p:spPr>
          <a:xfrm>
            <a:off x="421585" y="1498036"/>
            <a:ext cx="8429700" cy="1066199"/>
          </a:xfrm>
          <a:prstGeom prst="roundRect">
            <a:avLst>
              <a:gd fmla="val 16667" name="adj"/>
            </a:avLst>
          </a:prstGeom>
          <a:noFill/>
          <a:ln cap="flat" cmpd="sng" w="19050">
            <a:solidFill>
              <a:srgbClr val="38761D"/>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grpSp>
        <p:nvGrpSpPr>
          <p:cNvPr id="1236" name="Shape 1236"/>
          <p:cNvGrpSpPr/>
          <p:nvPr/>
        </p:nvGrpSpPr>
        <p:grpSpPr>
          <a:xfrm>
            <a:off x="487749" y="1607662"/>
            <a:ext cx="4009907" cy="3239117"/>
            <a:chOff x="487749" y="1607662"/>
            <a:chExt cx="4009907" cy="3239117"/>
          </a:xfrm>
        </p:grpSpPr>
        <p:grpSp>
          <p:nvGrpSpPr>
            <p:cNvPr id="1237" name="Shape 1237"/>
            <p:cNvGrpSpPr/>
            <p:nvPr/>
          </p:nvGrpSpPr>
          <p:grpSpPr>
            <a:xfrm>
              <a:off x="546831" y="1607662"/>
              <a:ext cx="3698276" cy="1300879"/>
              <a:chOff x="546831" y="2595950"/>
              <a:chExt cx="3698276" cy="1300879"/>
            </a:xfrm>
          </p:grpSpPr>
          <p:sp>
            <p:nvSpPr>
              <p:cNvPr id="1238" name="Shape 1238"/>
              <p:cNvSpPr/>
              <p:nvPr/>
            </p:nvSpPr>
            <p:spPr>
              <a:xfrm>
                <a:off x="546831" y="2855126"/>
                <a:ext cx="2226917" cy="492441"/>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2600">
                    <a:solidFill>
                      <a:srgbClr val="666666"/>
                    </a:solidFill>
                    <a:latin typeface="Arial"/>
                    <a:ea typeface="Arial"/>
                    <a:cs typeface="Arial"/>
                    <a:sym typeface="Arial"/>
                  </a:rPr>
                  <a:t>Spring Boot</a:t>
                </a:r>
              </a:p>
            </p:txBody>
          </p:sp>
          <p:pic>
            <p:nvPicPr>
              <p:cNvPr id="1239" name="Shape 1239"/>
              <p:cNvPicPr preferRelativeResize="0"/>
              <p:nvPr/>
            </p:nvPicPr>
            <p:blipFill rotWithShape="1">
              <a:blip r:embed="rId6">
                <a:alphaModFix/>
              </a:blip>
              <a:srcRect b="0" l="0" r="0" t="0"/>
              <a:stretch/>
            </p:blipFill>
            <p:spPr>
              <a:xfrm>
                <a:off x="2623200" y="2595950"/>
                <a:ext cx="914958" cy="914958"/>
              </a:xfrm>
              <a:prstGeom prst="rect">
                <a:avLst/>
              </a:prstGeom>
              <a:noFill/>
              <a:ln>
                <a:noFill/>
              </a:ln>
            </p:spPr>
          </p:pic>
          <p:sp>
            <p:nvSpPr>
              <p:cNvPr id="1240" name="Shape 1240"/>
              <p:cNvSpPr/>
              <p:nvPr/>
            </p:nvSpPr>
            <p:spPr>
              <a:xfrm>
                <a:off x="1283900" y="3527498"/>
                <a:ext cx="2961207"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666666"/>
                    </a:solidFill>
                    <a:latin typeface="Arial"/>
                    <a:ea typeface="Arial"/>
                    <a:cs typeface="Arial"/>
                    <a:sym typeface="Arial"/>
                  </a:rPr>
                  <a:t>From 0 to app in &lt; 5 min</a:t>
                </a:r>
              </a:p>
            </p:txBody>
          </p:sp>
        </p:grpSp>
        <p:sp>
          <p:nvSpPr>
            <p:cNvPr id="1241" name="Shape 1241"/>
            <p:cNvSpPr/>
            <p:nvPr/>
          </p:nvSpPr>
          <p:spPr>
            <a:xfrm>
              <a:off x="487749" y="3092452"/>
              <a:ext cx="4009907" cy="175432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200">
                  <a:solidFill>
                    <a:srgbClr val="666666"/>
                  </a:solidFill>
                  <a:latin typeface="Calibri"/>
                  <a:ea typeface="Calibri"/>
                  <a:cs typeface="Calibri"/>
                  <a:sym typeface="Calibri"/>
                </a:rPr>
                <a:t>Spring Boot provides</a:t>
              </a:r>
            </a:p>
            <a:p>
              <a:pPr indent="-285750" lvl="0" marL="285750" marR="0" rtl="0" algn="l">
                <a:spcBef>
                  <a:spcPts val="0"/>
                </a:spcBef>
                <a:buClr>
                  <a:srgbClr val="666666"/>
                </a:buClr>
                <a:buSzPct val="100000"/>
                <a:buFont typeface="Arial"/>
                <a:buChar char="•"/>
              </a:pPr>
              <a:r>
                <a:rPr lang="en-US" sz="1200">
                  <a:solidFill>
                    <a:srgbClr val="666666"/>
                  </a:solidFill>
                  <a:latin typeface="Calibri"/>
                  <a:ea typeface="Calibri"/>
                  <a:cs typeface="Calibri"/>
                  <a:sym typeface="Calibri"/>
                </a:rPr>
                <a:t>A single point of focus (as opposed to large collection of spring-* projects)</a:t>
              </a:r>
            </a:p>
            <a:p>
              <a:pPr indent="-285750" lvl="0" marL="285750" marR="0" rtl="0" algn="l">
                <a:spcBef>
                  <a:spcPts val="0"/>
                </a:spcBef>
                <a:buClr>
                  <a:srgbClr val="666666"/>
                </a:buClr>
                <a:buSzPct val="100000"/>
                <a:buFont typeface="Arial"/>
                <a:buChar char="•"/>
              </a:pPr>
              <a:r>
                <a:rPr lang="en-US" sz="1200">
                  <a:solidFill>
                    <a:srgbClr val="666666"/>
                  </a:solidFill>
                  <a:latin typeface="Calibri"/>
                  <a:ea typeface="Calibri"/>
                  <a:cs typeface="Calibri"/>
                  <a:sym typeface="Calibri"/>
                </a:rPr>
                <a:t>Prebuild “starters”</a:t>
              </a:r>
            </a:p>
            <a:p>
              <a:pPr indent="-285750" lvl="0" marL="285750" marR="0" rtl="0" algn="l">
                <a:spcBef>
                  <a:spcPts val="0"/>
                </a:spcBef>
                <a:buClr>
                  <a:srgbClr val="666666"/>
                </a:buClr>
                <a:buSzPct val="100000"/>
                <a:buFont typeface="Arial"/>
                <a:buChar char="•"/>
              </a:pPr>
              <a:r>
                <a:rPr lang="en-US" sz="1200">
                  <a:solidFill>
                    <a:srgbClr val="666666"/>
                  </a:solidFill>
                  <a:latin typeface="Calibri"/>
                  <a:ea typeface="Calibri"/>
                  <a:cs typeface="Calibri"/>
                  <a:sym typeface="Calibri"/>
                </a:rPr>
                <a:t>Common non-functional requirements for a “real” application</a:t>
              </a:r>
            </a:p>
            <a:p>
              <a:pPr indent="-285750" lvl="0" marL="285750" marR="0" rtl="0" algn="l">
                <a:spcBef>
                  <a:spcPts val="0"/>
                </a:spcBef>
                <a:buClr>
                  <a:srgbClr val="666666"/>
                </a:buClr>
                <a:buSzPct val="100000"/>
                <a:buFont typeface="Arial"/>
                <a:buChar char="•"/>
              </a:pPr>
              <a:r>
                <a:rPr lang="en-US" sz="1200">
                  <a:solidFill>
                    <a:srgbClr val="666666"/>
                  </a:solidFill>
                  <a:latin typeface="Calibri"/>
                  <a:ea typeface="Calibri"/>
                  <a:cs typeface="Calibri"/>
                  <a:sym typeface="Calibri"/>
                </a:rPr>
                <a:t>Exposes a lot of useful features by default</a:t>
              </a:r>
            </a:p>
            <a:p>
              <a:pPr indent="-285750" lvl="0" marL="285750" marR="0" rtl="0" algn="l">
                <a:spcBef>
                  <a:spcPts val="0"/>
                </a:spcBef>
                <a:buClr>
                  <a:srgbClr val="666666"/>
                </a:buClr>
                <a:buSzPct val="100000"/>
                <a:buFont typeface="Arial"/>
                <a:buChar char="•"/>
              </a:pPr>
              <a:r>
                <a:rPr lang="en-US" sz="1200">
                  <a:solidFill>
                    <a:srgbClr val="666666"/>
                  </a:solidFill>
                  <a:latin typeface="Calibri"/>
                  <a:ea typeface="Calibri"/>
                  <a:cs typeface="Calibri"/>
                  <a:sym typeface="Calibri"/>
                </a:rPr>
                <a:t>Gets out of the way quickly if you want to change defaults</a:t>
              </a:r>
            </a:p>
          </p:txBody>
        </p:sp>
      </p:grpSp>
      <p:sp>
        <p:nvSpPr>
          <p:cNvPr id="1242" name="Shape 1242"/>
          <p:cNvSpPr txBox="1"/>
          <p:nvPr/>
        </p:nvSpPr>
        <p:spPr>
          <a:xfrm>
            <a:off x="-830383" y="3409462"/>
            <a:ext cx="184666" cy="369332"/>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rgbClr val="000000"/>
              </a:solidFill>
              <a:latin typeface="Calibri"/>
              <a:ea typeface="Calibri"/>
              <a:cs typeface="Calibri"/>
              <a:sym typeface="Calibri"/>
            </a:endParaRPr>
          </a:p>
        </p:txBody>
      </p:sp>
      <p:pic>
        <p:nvPicPr>
          <p:cNvPr id="1243" name="Shape 1243"/>
          <p:cNvPicPr preferRelativeResize="0"/>
          <p:nvPr/>
        </p:nvPicPr>
        <p:blipFill rotWithShape="1">
          <a:blip r:embed="rId7">
            <a:alphaModFix/>
          </a:blip>
          <a:srcRect b="0" l="0" r="0" t="0"/>
          <a:stretch/>
        </p:blipFill>
        <p:spPr>
          <a:xfrm>
            <a:off x="4894385" y="1498028"/>
            <a:ext cx="3927542" cy="3119237"/>
          </a:xfrm>
          <a:prstGeom prst="rect">
            <a:avLst/>
          </a:prstGeom>
          <a:noFill/>
          <a:ln>
            <a:noFill/>
          </a:ln>
        </p:spPr>
      </p:pic>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36"/>
                                        </p:tgtEl>
                                        <p:attrNameLst>
                                          <p:attrName>style.visibility</p:attrName>
                                        </p:attrNameLst>
                                      </p:cBhvr>
                                      <p:to>
                                        <p:strVal val="visible"/>
                                      </p:to>
                                    </p:set>
                                    <p:anim calcmode="lin" valueType="num">
                                      <p:cBhvr additive="base">
                                        <p:cTn dur="500"/>
                                        <p:tgtEl>
                                          <p:spTgt spid="123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43"/>
                                        </p:tgtEl>
                                        <p:attrNameLst>
                                          <p:attrName>style.visibility</p:attrName>
                                        </p:attrNameLst>
                                      </p:cBhvr>
                                      <p:to>
                                        <p:strVal val="visible"/>
                                      </p:to>
                                    </p:set>
                                    <p:anim calcmode="lin" valueType="num">
                                      <p:cBhvr additive="base">
                                        <p:cTn dur="500"/>
                                        <p:tgtEl>
                                          <p:spTgt spid="124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247" name="Shape 1247"/>
        <p:cNvGrpSpPr/>
        <p:nvPr/>
      </p:nvGrpSpPr>
      <p:grpSpPr>
        <a:xfrm>
          <a:off x="0" y="0"/>
          <a:ext cx="0" cy="0"/>
          <a:chOff x="0" y="0"/>
          <a:chExt cx="0" cy="0"/>
        </a:xfrm>
      </p:grpSpPr>
      <p:pic>
        <p:nvPicPr>
          <p:cNvPr id="1248" name="Shape 1248"/>
          <p:cNvPicPr preferRelativeResize="0"/>
          <p:nvPr/>
        </p:nvPicPr>
        <p:blipFill rotWithShape="1">
          <a:blip r:embed="rId3">
            <a:alphaModFix/>
          </a:blip>
          <a:srcRect b="0" l="0" r="0" t="15584"/>
          <a:stretch/>
        </p:blipFill>
        <p:spPr>
          <a:xfrm>
            <a:off x="0" y="0"/>
            <a:ext cx="9144000" cy="5143499"/>
          </a:xfrm>
          <a:prstGeom prst="rect">
            <a:avLst/>
          </a:prstGeom>
          <a:noFill/>
          <a:ln>
            <a:noFill/>
          </a:ln>
        </p:spPr>
      </p:pic>
      <p:sp>
        <p:nvSpPr>
          <p:cNvPr id="1249" name="Shape 1249"/>
          <p:cNvSpPr/>
          <p:nvPr/>
        </p:nvSpPr>
        <p:spPr>
          <a:xfrm>
            <a:off x="0" y="0"/>
            <a:ext cx="9144000" cy="5143499"/>
          </a:xfrm>
          <a:prstGeom prst="rect">
            <a:avLst/>
          </a:prstGeom>
          <a:gradFill>
            <a:gsLst>
              <a:gs pos="0">
                <a:srgbClr val="000000">
                  <a:alpha val="0"/>
                </a:srgbClr>
              </a:gs>
              <a:gs pos="8000">
                <a:srgbClr val="000000">
                  <a:alpha val="0"/>
                </a:srgbClr>
              </a:gs>
              <a:gs pos="54000">
                <a:srgbClr val="000000">
                  <a:alpha val="85490"/>
                </a:srgbClr>
              </a:gs>
              <a:gs pos="83000">
                <a:srgbClr val="000000">
                  <a:alpha val="88235"/>
                </a:srgbClr>
              </a:gs>
              <a:gs pos="100000">
                <a:srgbClr val="000000">
                  <a:alpha val="88235"/>
                </a:srgbClr>
              </a:gs>
            </a:gsLst>
            <a:lin ang="16500000" scaled="0"/>
          </a:gradFill>
          <a:ln>
            <a:noFill/>
          </a:ln>
        </p:spPr>
        <p:txBody>
          <a:bodyPr anchorCtr="0" anchor="ctr" bIns="34275" lIns="68575" rIns="68575" tIns="34275">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grpSp>
        <p:nvGrpSpPr>
          <p:cNvPr id="1250" name="Shape 1250"/>
          <p:cNvGrpSpPr/>
          <p:nvPr/>
        </p:nvGrpSpPr>
        <p:grpSpPr>
          <a:xfrm>
            <a:off x="3754005" y="2328639"/>
            <a:ext cx="1187449" cy="800193"/>
            <a:chOff x="1314450" y="2381250"/>
            <a:chExt cx="1847849" cy="1245221"/>
          </a:xfrm>
        </p:grpSpPr>
        <p:sp>
          <p:nvSpPr>
            <p:cNvPr id="1251" name="Shape 1251"/>
            <p:cNvSpPr/>
            <p:nvPr/>
          </p:nvSpPr>
          <p:spPr>
            <a:xfrm>
              <a:off x="1752600" y="2806700"/>
              <a:ext cx="1028700" cy="635000"/>
            </a:xfrm>
            <a:prstGeom prst="roundRect">
              <a:avLst>
                <a:gd fmla="val 16667" name="adj"/>
              </a:avLst>
            </a:pr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pic>
          <p:nvPicPr>
            <p:cNvPr id="1252" name="Shape 1252"/>
            <p:cNvPicPr preferRelativeResize="0"/>
            <p:nvPr/>
          </p:nvPicPr>
          <p:blipFill rotWithShape="1">
            <a:blip r:embed="rId4">
              <a:alphaModFix/>
            </a:blip>
            <a:srcRect b="0" l="0" r="0" t="0"/>
            <a:stretch/>
          </p:blipFill>
          <p:spPr>
            <a:xfrm>
              <a:off x="1314450" y="2381250"/>
              <a:ext cx="1847849" cy="1245221"/>
            </a:xfrm>
            <a:prstGeom prst="rect">
              <a:avLst/>
            </a:prstGeom>
            <a:noFill/>
            <a:ln>
              <a:noFill/>
            </a:ln>
          </p:spPr>
        </p:pic>
      </p:grpSp>
      <p:cxnSp>
        <p:nvCxnSpPr>
          <p:cNvPr id="1253" name="Shape 1253"/>
          <p:cNvCxnSpPr/>
          <p:nvPr/>
        </p:nvCxnSpPr>
        <p:spPr>
          <a:xfrm>
            <a:off x="596900" y="2111130"/>
            <a:ext cx="7848599" cy="1587"/>
          </a:xfrm>
          <a:prstGeom prst="straightConnector1">
            <a:avLst/>
          </a:prstGeom>
          <a:noFill/>
          <a:ln cap="flat" cmpd="sng" w="22225">
            <a:solidFill>
              <a:schemeClr val="accent1"/>
            </a:solidFill>
            <a:prstDash val="solid"/>
            <a:round/>
            <a:headEnd len="med" w="med" type="none"/>
            <a:tailEnd len="med" w="med" type="none"/>
          </a:ln>
        </p:spPr>
      </p:cxnSp>
      <p:cxnSp>
        <p:nvCxnSpPr>
          <p:cNvPr id="1254" name="Shape 1254"/>
          <p:cNvCxnSpPr/>
          <p:nvPr/>
        </p:nvCxnSpPr>
        <p:spPr>
          <a:xfrm>
            <a:off x="596900" y="3428753"/>
            <a:ext cx="7848599" cy="1587"/>
          </a:xfrm>
          <a:prstGeom prst="straightConnector1">
            <a:avLst/>
          </a:prstGeom>
          <a:noFill/>
          <a:ln cap="flat" cmpd="sng" w="22225">
            <a:solidFill>
              <a:schemeClr val="accent1"/>
            </a:solidFill>
            <a:prstDash val="solid"/>
            <a:round/>
            <a:headEnd len="med" w="med" type="none"/>
            <a:tailEnd len="med" w="med" type="none"/>
          </a:ln>
        </p:spPr>
      </p:cxnSp>
      <p:sp>
        <p:nvSpPr>
          <p:cNvPr id="1255" name="Shape 1255"/>
          <p:cNvSpPr txBox="1"/>
          <p:nvPr/>
        </p:nvSpPr>
        <p:spPr>
          <a:xfrm>
            <a:off x="1820792" y="1336858"/>
            <a:ext cx="5209486" cy="460500"/>
          </a:xfrm>
          <a:prstGeom prst="rect">
            <a:avLst/>
          </a:prstGeom>
          <a:noFill/>
          <a:ln>
            <a:noFill/>
          </a:ln>
        </p:spPr>
        <p:txBody>
          <a:bodyPr anchorCtr="0" anchor="t" bIns="0" lIns="0" rIns="0" tIns="0">
            <a:noAutofit/>
          </a:bodyPr>
          <a:lstStyle/>
          <a:p>
            <a:pPr indent="0" lvl="0" marL="0" marR="0" rtl="0" algn="just">
              <a:lnSpc>
                <a:spcPct val="90000"/>
              </a:lnSpc>
              <a:spcBef>
                <a:spcPts val="0"/>
              </a:spcBef>
              <a:buNone/>
            </a:pPr>
            <a:r>
              <a:t/>
            </a:r>
            <a:endParaRPr b="1" sz="4500">
              <a:solidFill>
                <a:srgbClr val="008881"/>
              </a:solidFill>
              <a:latin typeface="Calibri"/>
              <a:ea typeface="Calibri"/>
              <a:cs typeface="Calibri"/>
              <a:sym typeface="Calibri"/>
            </a:endParaRPr>
          </a:p>
        </p:txBody>
      </p:sp>
      <p:sp>
        <p:nvSpPr>
          <p:cNvPr id="1256" name="Shape 1256"/>
          <p:cNvSpPr txBox="1"/>
          <p:nvPr/>
        </p:nvSpPr>
        <p:spPr>
          <a:xfrm>
            <a:off x="205956" y="1396070"/>
            <a:ext cx="8410499" cy="460500"/>
          </a:xfrm>
          <a:prstGeom prst="rect">
            <a:avLst/>
          </a:prstGeom>
          <a:noFill/>
          <a:ln>
            <a:noFill/>
          </a:ln>
        </p:spPr>
        <p:txBody>
          <a:bodyPr anchorCtr="0" anchor="t" bIns="0" lIns="0" rIns="0" tIns="0">
            <a:noAutofit/>
          </a:bodyPr>
          <a:lstStyle/>
          <a:p>
            <a:pPr indent="0" lvl="0" marL="0" marR="0" rtl="0" algn="ctr">
              <a:lnSpc>
                <a:spcPct val="90000"/>
              </a:lnSpc>
              <a:spcBef>
                <a:spcPts val="0"/>
              </a:spcBef>
              <a:buClr>
                <a:srgbClr val="74CEC7"/>
              </a:buClr>
              <a:buSzPct val="25000"/>
              <a:buFont typeface="Arial"/>
              <a:buNone/>
            </a:pPr>
            <a:r>
              <a:rPr b="1" lang="en-US" sz="3200">
                <a:solidFill>
                  <a:srgbClr val="74CEC7"/>
                </a:solidFill>
                <a:latin typeface="Arial"/>
                <a:ea typeface="Arial"/>
                <a:cs typeface="Arial"/>
                <a:sym typeface="Arial"/>
              </a:rPr>
              <a:t>D E M O</a:t>
            </a:r>
          </a:p>
        </p:txBody>
      </p:sp>
    </p:spTree>
  </p:cSld>
  <p:clrMapOvr>
    <a:masterClrMapping/>
  </p:clrMapOvr>
  <p:transition spd="slow">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260" name="Shape 1260"/>
        <p:cNvGrpSpPr/>
        <p:nvPr/>
      </p:nvGrpSpPr>
      <p:grpSpPr>
        <a:xfrm>
          <a:off x="0" y="0"/>
          <a:ext cx="0" cy="0"/>
          <a:chOff x="0" y="0"/>
          <a:chExt cx="0" cy="0"/>
        </a:xfrm>
      </p:grpSpPr>
      <p:sp>
        <p:nvSpPr>
          <p:cNvPr id="1261" name="Shape 1261"/>
          <p:cNvSpPr txBox="1"/>
          <p:nvPr>
            <p:ph idx="12" type="sldNum"/>
          </p:nvPr>
        </p:nvSpPr>
        <p:spPr>
          <a:xfrm>
            <a:off x="8553450" y="5021494"/>
            <a:ext cx="533399" cy="1270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800">
                <a:solidFill>
                  <a:srgbClr val="808080"/>
                </a:solidFill>
                <a:latin typeface="Arial"/>
                <a:ea typeface="Arial"/>
                <a:cs typeface="Arial"/>
                <a:sym typeface="Arial"/>
              </a:rPr>
              <a:t>‹#›</a:t>
            </a:fld>
          </a:p>
        </p:txBody>
      </p:sp>
      <p:sp>
        <p:nvSpPr>
          <p:cNvPr id="1262" name="Shape 1262"/>
          <p:cNvSpPr txBox="1"/>
          <p:nvPr>
            <p:ph type="title"/>
          </p:nvPr>
        </p:nvSpPr>
        <p:spPr>
          <a:xfrm>
            <a:off x="457200" y="205979"/>
            <a:ext cx="8229600" cy="857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r>
              <a:rPr b="1" i="0" lang="en-US" sz="2800" u="none" cap="none" strike="noStrike">
                <a:solidFill>
                  <a:srgbClr val="FF9900"/>
                </a:solidFill>
                <a:latin typeface="Arial"/>
                <a:ea typeface="Arial"/>
                <a:cs typeface="Arial"/>
                <a:sym typeface="Arial"/>
              </a:rPr>
              <a:t>Companies</a:t>
            </a:r>
            <a:r>
              <a:rPr b="0" i="0" lang="en-US" sz="3200" u="none" cap="none" strike="noStrike">
                <a:solidFill>
                  <a:srgbClr val="FF9900"/>
                </a:solidFill>
                <a:latin typeface="Arial"/>
                <a:ea typeface="Arial"/>
                <a:cs typeface="Arial"/>
                <a:sym typeface="Arial"/>
              </a:rPr>
              <a:t> want to be </a:t>
            </a:r>
            <a:r>
              <a:rPr b="1" i="0" lang="en-US" sz="3200" u="none" cap="none" strike="noStrike">
                <a:solidFill>
                  <a:srgbClr val="FF9900"/>
                </a:solidFill>
                <a:latin typeface="Arial"/>
                <a:ea typeface="Arial"/>
                <a:cs typeface="Arial"/>
                <a:sym typeface="Arial"/>
              </a:rPr>
              <a:t>fast</a:t>
            </a:r>
            <a:r>
              <a:rPr b="0" i="0" lang="en-US" sz="3200" u="none" cap="none" strike="noStrike">
                <a:solidFill>
                  <a:srgbClr val="FF9900"/>
                </a:solidFill>
                <a:latin typeface="Arial"/>
                <a:ea typeface="Arial"/>
                <a:cs typeface="Arial"/>
                <a:sym typeface="Arial"/>
              </a:rPr>
              <a:t> like Netflix</a:t>
            </a:r>
          </a:p>
        </p:txBody>
      </p:sp>
      <p:sp>
        <p:nvSpPr>
          <p:cNvPr id="1263" name="Shape 1263"/>
          <p:cNvSpPr txBox="1"/>
          <p:nvPr>
            <p:ph idx="1" type="body"/>
          </p:nvPr>
        </p:nvSpPr>
        <p:spPr>
          <a:xfrm>
            <a:off x="366713" y="1074737"/>
            <a:ext cx="6296409" cy="3429001"/>
          </a:xfrm>
          <a:prstGeom prst="rect">
            <a:avLst/>
          </a:prstGeom>
          <a:noFill/>
          <a:ln>
            <a:noFill/>
          </a:ln>
        </p:spPr>
        <p:txBody>
          <a:bodyPr anchorCtr="0" anchor="t" bIns="91425" lIns="91425" rIns="91425" tIns="91425">
            <a:noAutofit/>
          </a:bodyPr>
          <a:lstStyle/>
          <a:p>
            <a:pPr indent="-285750" lvl="0" marL="285750" marR="0" rtl="0" algn="l">
              <a:lnSpc>
                <a:spcPct val="100000"/>
              </a:lnSpc>
              <a:spcBef>
                <a:spcPts val="0"/>
              </a:spcBef>
              <a:spcAft>
                <a:spcPts val="0"/>
              </a:spcAft>
              <a:buClr>
                <a:srgbClr val="666666"/>
              </a:buClr>
              <a:buSzPct val="100000"/>
              <a:buFont typeface="Arial"/>
              <a:buChar char="•"/>
            </a:pPr>
            <a:r>
              <a:rPr b="0" i="0" lang="en-US" sz="1800" u="none" cap="none" strike="noStrike">
                <a:solidFill>
                  <a:srgbClr val="666666"/>
                </a:solidFill>
                <a:latin typeface="Arial"/>
                <a:ea typeface="Arial"/>
                <a:cs typeface="Arial"/>
                <a:sym typeface="Arial"/>
              </a:rPr>
              <a:t>Netflix needed to be faster to win / disrupt</a:t>
            </a:r>
          </a:p>
          <a:p>
            <a:pPr indent="-285750" lvl="0" marL="285750" marR="0" rtl="0" algn="l">
              <a:lnSpc>
                <a:spcPct val="100000"/>
              </a:lnSpc>
              <a:spcBef>
                <a:spcPts val="0"/>
              </a:spcBef>
              <a:spcAft>
                <a:spcPts val="0"/>
              </a:spcAft>
              <a:buClr>
                <a:srgbClr val="666666"/>
              </a:buClr>
              <a:buSzPct val="100000"/>
              <a:buFont typeface="Arial"/>
              <a:buChar char="•"/>
            </a:pPr>
            <a:r>
              <a:rPr b="0" i="0" lang="en-US" sz="1800" u="none" cap="none" strike="noStrike">
                <a:solidFill>
                  <a:srgbClr val="666666"/>
                </a:solidFill>
                <a:latin typeface="Arial"/>
                <a:ea typeface="Arial"/>
                <a:cs typeface="Arial"/>
                <a:sym typeface="Arial"/>
              </a:rPr>
              <a:t>Pioneer &amp; vocal proponent of microservices - the key to their speed and success</a:t>
            </a:r>
          </a:p>
          <a:p>
            <a:pPr indent="-285750" lvl="0" marL="285750" marR="0" rtl="0" algn="l">
              <a:lnSpc>
                <a:spcPct val="100000"/>
              </a:lnSpc>
              <a:spcBef>
                <a:spcPts val="0"/>
              </a:spcBef>
              <a:spcAft>
                <a:spcPts val="0"/>
              </a:spcAft>
              <a:buClr>
                <a:srgbClr val="666666"/>
              </a:buClr>
              <a:buSzPct val="100000"/>
              <a:buFont typeface="Arial"/>
              <a:buChar char="•"/>
            </a:pPr>
            <a:r>
              <a:rPr b="0" i="0" lang="en-US" sz="1800" u="none" cap="none" strike="noStrike">
                <a:solidFill>
                  <a:srgbClr val="666666"/>
                </a:solidFill>
                <a:latin typeface="Arial"/>
                <a:ea typeface="Arial"/>
                <a:cs typeface="Arial"/>
                <a:sym typeface="Arial"/>
              </a:rPr>
              <a:t>Netflix OSS supplies parts, but it’s not a solution</a:t>
            </a:r>
          </a:p>
          <a:p>
            <a:pPr indent="-285750" lvl="0" marL="285750" marR="0" rtl="0" algn="l">
              <a:lnSpc>
                <a:spcPct val="100000"/>
              </a:lnSpc>
              <a:spcBef>
                <a:spcPts val="0"/>
              </a:spcBef>
              <a:spcAft>
                <a:spcPts val="0"/>
              </a:spcAft>
              <a:buClr>
                <a:srgbClr val="666666"/>
              </a:buClr>
              <a:buSzPct val="100000"/>
              <a:buFont typeface="Arial"/>
              <a:buChar char="•"/>
            </a:pPr>
            <a:r>
              <a:rPr b="0" i="0" lang="en-US" sz="1800" u="none" cap="none" strike="noStrike">
                <a:solidFill>
                  <a:srgbClr val="666666"/>
                </a:solidFill>
                <a:latin typeface="Arial"/>
                <a:ea typeface="Arial"/>
                <a:cs typeface="Arial"/>
                <a:sym typeface="Arial"/>
              </a:rPr>
              <a:t>Difficult for enterprises to build it themselves</a:t>
            </a:r>
          </a:p>
          <a:p>
            <a:pPr indent="-285750" lvl="0" marL="285750" marR="0" rtl="0" algn="l">
              <a:lnSpc>
                <a:spcPct val="100000"/>
              </a:lnSpc>
              <a:spcBef>
                <a:spcPts val="0"/>
              </a:spcBef>
              <a:spcAft>
                <a:spcPts val="0"/>
              </a:spcAft>
              <a:buClr>
                <a:srgbClr val="666666"/>
              </a:buClr>
              <a:buSzPct val="100000"/>
              <a:buFont typeface="Arial"/>
              <a:buChar char="•"/>
            </a:pPr>
            <a:r>
              <a:rPr b="0" i="0" lang="en-US" sz="1800" u="none" cap="none" strike="noStrike">
                <a:solidFill>
                  <a:srgbClr val="666666"/>
                </a:solidFill>
                <a:latin typeface="Arial"/>
                <a:ea typeface="Arial"/>
                <a:cs typeface="Arial"/>
                <a:sym typeface="Arial"/>
              </a:rPr>
              <a:t>Pivotal offers the closest thing to “Netflix in a box” today</a:t>
            </a:r>
          </a:p>
          <a:p>
            <a:pPr indent="0" lvl="0" marL="0" marR="0" rtl="0" algn="l">
              <a:lnSpc>
                <a:spcPct val="100000"/>
              </a:lnSpc>
              <a:spcBef>
                <a:spcPts val="0"/>
              </a:spcBef>
              <a:spcAft>
                <a:spcPts val="0"/>
              </a:spcAft>
              <a:buClr>
                <a:srgbClr val="000000"/>
              </a:buClr>
              <a:buSzPct val="25000"/>
              <a:buFont typeface="Arial"/>
              <a:buNone/>
            </a:pPr>
            <a:r>
              <a:t/>
            </a:r>
            <a:endParaRPr b="0" i="0" sz="16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100000"/>
              <a:buFont typeface="Noto Sans Symbols"/>
              <a:buNone/>
            </a:pPr>
            <a:r>
              <a:t/>
            </a:r>
            <a:endParaRPr b="1" i="0" sz="16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100000"/>
              <a:buFont typeface="Noto Sans Symbols"/>
              <a:buNone/>
            </a:pPr>
            <a:r>
              <a:t/>
            </a:r>
            <a:endParaRPr b="0" i="0" sz="1600" u="none" cap="none" strike="noStrike">
              <a:solidFill>
                <a:srgbClr val="666666"/>
              </a:solidFill>
              <a:latin typeface="Arial"/>
              <a:ea typeface="Arial"/>
              <a:cs typeface="Arial"/>
              <a:sym typeface="Arial"/>
            </a:endParaRPr>
          </a:p>
        </p:txBody>
      </p:sp>
      <p:pic>
        <p:nvPicPr>
          <p:cNvPr descr="http://photos4.meetupstatic.com/photos/event/7/8/f/c/global_249990972.jpeg" id="1264" name="Shape 1264"/>
          <p:cNvPicPr preferRelativeResize="0"/>
          <p:nvPr/>
        </p:nvPicPr>
        <p:blipFill rotWithShape="1">
          <a:blip r:embed="rId3">
            <a:alphaModFix/>
          </a:blip>
          <a:srcRect b="0" l="0" r="0" t="0"/>
          <a:stretch/>
        </p:blipFill>
        <p:spPr>
          <a:xfrm>
            <a:off x="6663124" y="1316708"/>
            <a:ext cx="2157026" cy="2157026"/>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1265" name="Shape 1265"/>
          <p:cNvSpPr txBox="1"/>
          <p:nvPr/>
        </p:nvSpPr>
        <p:spPr>
          <a:xfrm>
            <a:off x="718737" y="3473733"/>
            <a:ext cx="5165032" cy="677108"/>
          </a:xfrm>
          <a:prstGeom prst="rect">
            <a:avLst/>
          </a:prstGeom>
          <a:noFill/>
          <a:ln cap="flat" cmpd="sng" w="9525">
            <a:solidFill>
              <a:srgbClr val="00786E"/>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SzPct val="25000"/>
              <a:buNone/>
            </a:pPr>
            <a:r>
              <a:rPr lang="en-US" sz="1400">
                <a:solidFill>
                  <a:srgbClr val="3EA7BC"/>
                </a:solidFill>
                <a:latin typeface="Arial"/>
                <a:ea typeface="Arial"/>
                <a:cs typeface="Arial"/>
                <a:sym typeface="Arial"/>
              </a:rPr>
              <a:t>“Velocity on the JVM is the Killer App”</a:t>
            </a:r>
          </a:p>
          <a:p>
            <a:pPr indent="0" lvl="0" marL="0" marR="0" rtl="0" algn="l">
              <a:spcBef>
                <a:spcPts val="0"/>
              </a:spcBef>
              <a:buSzPct val="25000"/>
              <a:buNone/>
            </a:pPr>
            <a:r>
              <a:rPr lang="en-US" sz="1400">
                <a:solidFill>
                  <a:srgbClr val="3EA7BC"/>
                </a:solidFill>
                <a:latin typeface="Arial"/>
                <a:ea typeface="Arial"/>
                <a:cs typeface="Arial"/>
                <a:sym typeface="Arial"/>
              </a:rPr>
              <a:t>- Andy Glover (Netflix Eng) @ SpringOne2GX 2014 Keynote</a:t>
            </a:r>
          </a:p>
          <a:p>
            <a:pPr indent="0" lvl="0" marL="0" marR="0" rtl="0" algn="l">
              <a:spcBef>
                <a:spcPts val="0"/>
              </a:spcBef>
              <a:buSzPct val="25000"/>
              <a:buNone/>
            </a:pPr>
            <a:r>
              <a:rPr lang="en-US" sz="1000">
                <a:solidFill>
                  <a:srgbClr val="3EA7BC"/>
                </a:solidFill>
                <a:latin typeface="Arial"/>
                <a:ea typeface="Arial"/>
                <a:cs typeface="Arial"/>
                <a:sym typeface="Arial"/>
              </a:rPr>
              <a:t>https://youtu.be/xU267-YHN5c?t=1938</a:t>
            </a:r>
          </a:p>
        </p:txBody>
      </p:sp>
      <p:sp>
        <p:nvSpPr>
          <p:cNvPr id="1266" name="Shape 1266"/>
          <p:cNvSpPr/>
          <p:nvPr/>
        </p:nvSpPr>
        <p:spPr>
          <a:xfrm>
            <a:off x="252253" y="2949822"/>
            <a:ext cx="595035" cy="156966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9600">
                <a:solidFill>
                  <a:srgbClr val="33928A"/>
                </a:solidFill>
                <a:latin typeface="Arial"/>
                <a:ea typeface="Arial"/>
                <a:cs typeface="Arial"/>
                <a:sym typeface="Arial"/>
              </a:rPr>
              <a:t>“</a:t>
            </a:r>
          </a:p>
        </p:txBody>
      </p:sp>
    </p:spTree>
  </p:cSld>
  <p:clrMapOvr>
    <a:masterClrMapping/>
  </p:clrMapOvr>
  <p:transition spd="slow">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270" name="Shape 1270"/>
        <p:cNvGrpSpPr/>
        <p:nvPr/>
      </p:nvGrpSpPr>
      <p:grpSpPr>
        <a:xfrm>
          <a:off x="0" y="0"/>
          <a:ext cx="0" cy="0"/>
          <a:chOff x="0" y="0"/>
          <a:chExt cx="0" cy="0"/>
        </a:xfrm>
      </p:grpSpPr>
      <p:pic>
        <p:nvPicPr>
          <p:cNvPr id="1271" name="Shape 1271"/>
          <p:cNvPicPr preferRelativeResize="0"/>
          <p:nvPr/>
        </p:nvPicPr>
        <p:blipFill rotWithShape="1">
          <a:blip r:embed="rId3">
            <a:alphaModFix/>
          </a:blip>
          <a:srcRect b="0" l="0" r="0" t="0"/>
          <a:stretch/>
        </p:blipFill>
        <p:spPr>
          <a:xfrm>
            <a:off x="4908900" y="2042171"/>
            <a:ext cx="914400" cy="914400"/>
          </a:xfrm>
          <a:prstGeom prst="rect">
            <a:avLst/>
          </a:prstGeom>
          <a:noFill/>
          <a:ln>
            <a:noFill/>
          </a:ln>
        </p:spPr>
      </p:pic>
      <p:pic>
        <p:nvPicPr>
          <p:cNvPr id="1272" name="Shape 1272"/>
          <p:cNvPicPr preferRelativeResize="0"/>
          <p:nvPr/>
        </p:nvPicPr>
        <p:blipFill rotWithShape="1">
          <a:blip r:embed="rId4">
            <a:alphaModFix/>
          </a:blip>
          <a:srcRect b="0" l="0" r="0" t="0"/>
          <a:stretch/>
        </p:blipFill>
        <p:spPr>
          <a:xfrm>
            <a:off x="7677252" y="2042171"/>
            <a:ext cx="914400" cy="914400"/>
          </a:xfrm>
          <a:prstGeom prst="rect">
            <a:avLst/>
          </a:prstGeom>
          <a:noFill/>
          <a:ln>
            <a:noFill/>
          </a:ln>
        </p:spPr>
      </p:pic>
      <p:pic>
        <p:nvPicPr>
          <p:cNvPr id="1273" name="Shape 1273"/>
          <p:cNvPicPr preferRelativeResize="0"/>
          <p:nvPr/>
        </p:nvPicPr>
        <p:blipFill rotWithShape="1">
          <a:blip r:embed="rId5">
            <a:alphaModFix/>
          </a:blip>
          <a:srcRect b="0" l="0" r="0" t="0"/>
          <a:stretch/>
        </p:blipFill>
        <p:spPr>
          <a:xfrm>
            <a:off x="6293076" y="2042171"/>
            <a:ext cx="914400" cy="914400"/>
          </a:xfrm>
          <a:prstGeom prst="rect">
            <a:avLst/>
          </a:prstGeom>
          <a:noFill/>
          <a:ln>
            <a:noFill/>
          </a:ln>
        </p:spPr>
      </p:pic>
      <p:pic>
        <p:nvPicPr>
          <p:cNvPr id="1274" name="Shape 1274"/>
          <p:cNvPicPr preferRelativeResize="0"/>
          <p:nvPr/>
        </p:nvPicPr>
        <p:blipFill rotWithShape="1">
          <a:blip r:embed="rId6">
            <a:alphaModFix/>
          </a:blip>
          <a:srcRect b="0" l="0" r="0" t="0"/>
          <a:stretch/>
        </p:blipFill>
        <p:spPr>
          <a:xfrm>
            <a:off x="3524723" y="2042171"/>
            <a:ext cx="914400" cy="914400"/>
          </a:xfrm>
          <a:prstGeom prst="rect">
            <a:avLst/>
          </a:prstGeom>
          <a:noFill/>
          <a:ln>
            <a:noFill/>
          </a:ln>
        </p:spPr>
      </p:pic>
      <p:pic>
        <p:nvPicPr>
          <p:cNvPr id="1275" name="Shape 1275"/>
          <p:cNvPicPr preferRelativeResize="0"/>
          <p:nvPr/>
        </p:nvPicPr>
        <p:blipFill rotWithShape="1">
          <a:blip r:embed="rId7">
            <a:alphaModFix/>
          </a:blip>
          <a:srcRect b="0" l="0" r="0" t="0"/>
          <a:stretch/>
        </p:blipFill>
        <p:spPr>
          <a:xfrm>
            <a:off x="625166" y="1966264"/>
            <a:ext cx="1066199" cy="1066199"/>
          </a:xfrm>
          <a:prstGeom prst="rect">
            <a:avLst/>
          </a:prstGeom>
          <a:noFill/>
          <a:ln>
            <a:noFill/>
          </a:ln>
        </p:spPr>
      </p:pic>
      <p:pic>
        <p:nvPicPr>
          <p:cNvPr id="1276" name="Shape 1276"/>
          <p:cNvPicPr preferRelativeResize="0"/>
          <p:nvPr/>
        </p:nvPicPr>
        <p:blipFill rotWithShape="1">
          <a:blip r:embed="rId8">
            <a:alphaModFix/>
          </a:blip>
          <a:srcRect b="0" l="0" r="0" t="0"/>
          <a:stretch/>
        </p:blipFill>
        <p:spPr>
          <a:xfrm>
            <a:off x="2161158" y="2052475"/>
            <a:ext cx="893698" cy="893698"/>
          </a:xfrm>
          <a:prstGeom prst="rect">
            <a:avLst/>
          </a:prstGeom>
          <a:noFill/>
          <a:ln>
            <a:noFill/>
          </a:ln>
        </p:spPr>
      </p:pic>
      <p:sp>
        <p:nvSpPr>
          <p:cNvPr id="1277" name="Shape 1277"/>
          <p:cNvSpPr txBox="1"/>
          <p:nvPr/>
        </p:nvSpPr>
        <p:spPr>
          <a:xfrm>
            <a:off x="810575" y="3189875"/>
            <a:ext cx="607800" cy="307800"/>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Arial"/>
              <a:buNone/>
            </a:pPr>
            <a:r>
              <a:rPr lang="en-US" sz="1400">
                <a:solidFill>
                  <a:srgbClr val="666666"/>
                </a:solidFill>
                <a:latin typeface="Arial"/>
                <a:ea typeface="Arial"/>
                <a:cs typeface="Arial"/>
                <a:sym typeface="Arial"/>
              </a:rPr>
              <a:t>core</a:t>
            </a:r>
          </a:p>
        </p:txBody>
      </p:sp>
      <p:sp>
        <p:nvSpPr>
          <p:cNvPr id="1278" name="Shape 1278"/>
          <p:cNvSpPr txBox="1"/>
          <p:nvPr/>
        </p:nvSpPr>
        <p:spPr>
          <a:xfrm>
            <a:off x="2338174" y="3189875"/>
            <a:ext cx="607800" cy="307800"/>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Arial"/>
              <a:buNone/>
            </a:pPr>
            <a:r>
              <a:rPr lang="en-US" sz="1400">
                <a:solidFill>
                  <a:srgbClr val="666666"/>
                </a:solidFill>
                <a:latin typeface="Arial"/>
                <a:ea typeface="Arial"/>
                <a:cs typeface="Arial"/>
                <a:sym typeface="Arial"/>
              </a:rPr>
              <a:t>boot</a:t>
            </a:r>
          </a:p>
        </p:txBody>
      </p:sp>
      <p:sp>
        <p:nvSpPr>
          <p:cNvPr id="1279" name="Shape 1279"/>
          <p:cNvSpPr txBox="1"/>
          <p:nvPr/>
        </p:nvSpPr>
        <p:spPr>
          <a:xfrm>
            <a:off x="3551599" y="3074250"/>
            <a:ext cx="914400" cy="523200"/>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Arial"/>
              <a:buNone/>
            </a:pPr>
            <a:r>
              <a:rPr lang="en-US" sz="1400">
                <a:solidFill>
                  <a:srgbClr val="666666"/>
                </a:solidFill>
                <a:latin typeface="Arial"/>
                <a:ea typeface="Arial"/>
                <a:cs typeface="Arial"/>
                <a:sym typeface="Arial"/>
              </a:rPr>
              <a:t>Cloud</a:t>
            </a:r>
          </a:p>
          <a:p>
            <a:pPr indent="0" lvl="0" marL="0" marR="0" rtl="0" algn="ctr">
              <a:spcBef>
                <a:spcPts val="0"/>
              </a:spcBef>
              <a:buClr>
                <a:srgbClr val="FFFFFF"/>
              </a:buClr>
              <a:buSzPct val="25000"/>
              <a:buFont typeface="Arial"/>
              <a:buNone/>
            </a:pPr>
            <a:r>
              <a:rPr lang="en-US" sz="1400">
                <a:solidFill>
                  <a:srgbClr val="666666"/>
                </a:solidFill>
                <a:latin typeface="Arial"/>
                <a:ea typeface="Arial"/>
                <a:cs typeface="Arial"/>
                <a:sym typeface="Arial"/>
              </a:rPr>
              <a:t>Services</a:t>
            </a:r>
          </a:p>
        </p:txBody>
      </p:sp>
      <p:sp>
        <p:nvSpPr>
          <p:cNvPr id="1280" name="Shape 1280"/>
          <p:cNvSpPr txBox="1"/>
          <p:nvPr/>
        </p:nvSpPr>
        <p:spPr>
          <a:xfrm>
            <a:off x="4937407" y="3082148"/>
            <a:ext cx="851400" cy="523200"/>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Arial"/>
              <a:buNone/>
            </a:pPr>
            <a:r>
              <a:rPr lang="en-US" sz="1400">
                <a:solidFill>
                  <a:srgbClr val="666666"/>
                </a:solidFill>
                <a:latin typeface="Arial"/>
                <a:ea typeface="Arial"/>
                <a:cs typeface="Arial"/>
                <a:sym typeface="Arial"/>
              </a:rPr>
              <a:t>Service</a:t>
            </a:r>
          </a:p>
          <a:p>
            <a:pPr indent="0" lvl="0" marL="0" marR="0" rtl="0" algn="ctr">
              <a:spcBef>
                <a:spcPts val="0"/>
              </a:spcBef>
              <a:buClr>
                <a:srgbClr val="FFFFFF"/>
              </a:buClr>
              <a:buSzPct val="25000"/>
              <a:buFont typeface="Arial"/>
              <a:buNone/>
            </a:pPr>
            <a:r>
              <a:rPr lang="en-US" sz="1400">
                <a:solidFill>
                  <a:srgbClr val="666666"/>
                </a:solidFill>
                <a:latin typeface="Arial"/>
                <a:ea typeface="Arial"/>
                <a:cs typeface="Arial"/>
                <a:sym typeface="Arial"/>
              </a:rPr>
              <a:t>Registry</a:t>
            </a:r>
          </a:p>
        </p:txBody>
      </p:sp>
      <p:sp>
        <p:nvSpPr>
          <p:cNvPr id="1281" name="Shape 1281"/>
          <p:cNvSpPr txBox="1"/>
          <p:nvPr/>
        </p:nvSpPr>
        <p:spPr>
          <a:xfrm>
            <a:off x="6384432" y="3082148"/>
            <a:ext cx="723299" cy="523200"/>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Arial"/>
              <a:buNone/>
            </a:pPr>
            <a:r>
              <a:rPr lang="en-US" sz="1400">
                <a:solidFill>
                  <a:srgbClr val="666666"/>
                </a:solidFill>
                <a:latin typeface="Arial"/>
                <a:ea typeface="Arial"/>
                <a:cs typeface="Arial"/>
                <a:sym typeface="Arial"/>
              </a:rPr>
              <a:t>Config</a:t>
            </a:r>
          </a:p>
          <a:p>
            <a:pPr indent="0" lvl="0" marL="0" marR="0" rtl="0" algn="ctr">
              <a:spcBef>
                <a:spcPts val="0"/>
              </a:spcBef>
              <a:buClr>
                <a:srgbClr val="FFFFFF"/>
              </a:buClr>
              <a:buSzPct val="25000"/>
              <a:buFont typeface="Arial"/>
              <a:buNone/>
            </a:pPr>
            <a:r>
              <a:rPr lang="en-US" sz="1400">
                <a:solidFill>
                  <a:srgbClr val="666666"/>
                </a:solidFill>
                <a:latin typeface="Arial"/>
                <a:ea typeface="Arial"/>
                <a:cs typeface="Arial"/>
                <a:sym typeface="Arial"/>
              </a:rPr>
              <a:t>Server</a:t>
            </a:r>
          </a:p>
        </p:txBody>
      </p:sp>
      <p:sp>
        <p:nvSpPr>
          <p:cNvPr id="1282" name="Shape 1282"/>
          <p:cNvSpPr txBox="1"/>
          <p:nvPr/>
        </p:nvSpPr>
        <p:spPr>
          <a:xfrm>
            <a:off x="7730198" y="3082150"/>
            <a:ext cx="914400" cy="523200"/>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Arial"/>
              <a:buNone/>
            </a:pPr>
            <a:r>
              <a:rPr lang="en-US" sz="1400">
                <a:solidFill>
                  <a:srgbClr val="666666"/>
                </a:solidFill>
                <a:latin typeface="Arial"/>
                <a:ea typeface="Arial"/>
                <a:cs typeface="Arial"/>
                <a:sym typeface="Arial"/>
              </a:rPr>
              <a:t>Circuit</a:t>
            </a:r>
          </a:p>
          <a:p>
            <a:pPr indent="0" lvl="0" marL="0" marR="0" rtl="0" algn="ctr">
              <a:spcBef>
                <a:spcPts val="0"/>
              </a:spcBef>
              <a:buClr>
                <a:srgbClr val="FFFFFF"/>
              </a:buClr>
              <a:buSzPct val="25000"/>
              <a:buFont typeface="Arial"/>
              <a:buNone/>
            </a:pPr>
            <a:r>
              <a:rPr lang="en-US" sz="1400">
                <a:solidFill>
                  <a:srgbClr val="666666"/>
                </a:solidFill>
                <a:latin typeface="Arial"/>
                <a:ea typeface="Arial"/>
                <a:cs typeface="Arial"/>
                <a:sym typeface="Arial"/>
              </a:rPr>
              <a:t>Breaker</a:t>
            </a:r>
          </a:p>
        </p:txBody>
      </p:sp>
      <p:sp>
        <p:nvSpPr>
          <p:cNvPr id="1283" name="Shape 1283"/>
          <p:cNvSpPr/>
          <p:nvPr/>
        </p:nvSpPr>
        <p:spPr>
          <a:xfrm rot="-5400000">
            <a:off x="1670336" y="2657963"/>
            <a:ext cx="307498" cy="2366400"/>
          </a:xfrm>
          <a:prstGeom prst="leftBrace">
            <a:avLst>
              <a:gd fmla="val 8333" name="adj1"/>
              <a:gd fmla="val 50000" name="adj2"/>
            </a:avLst>
          </a:prstGeom>
          <a:noFill/>
          <a:ln cap="flat" cmpd="sng" w="19050">
            <a:solidFill>
              <a:schemeClr val="accent6"/>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000000"/>
              </a:buClr>
              <a:buFont typeface="Calibri"/>
              <a:buNone/>
            </a:pPr>
            <a:r>
              <a:t/>
            </a:r>
            <a:endParaRPr sz="1800">
              <a:solidFill>
                <a:srgbClr val="FFFFFF"/>
              </a:solidFill>
              <a:latin typeface="Arial"/>
              <a:ea typeface="Arial"/>
              <a:cs typeface="Arial"/>
              <a:sym typeface="Arial"/>
            </a:endParaRPr>
          </a:p>
        </p:txBody>
      </p:sp>
      <p:sp>
        <p:nvSpPr>
          <p:cNvPr id="1284" name="Shape 1284"/>
          <p:cNvSpPr/>
          <p:nvPr/>
        </p:nvSpPr>
        <p:spPr>
          <a:xfrm rot="-5400000">
            <a:off x="5907417" y="1336548"/>
            <a:ext cx="307498" cy="4982697"/>
          </a:xfrm>
          <a:prstGeom prst="leftBrace">
            <a:avLst>
              <a:gd fmla="val 8333" name="adj1"/>
              <a:gd fmla="val 50000" name="adj2"/>
            </a:avLst>
          </a:prstGeom>
          <a:noFill/>
          <a:ln cap="flat" cmpd="sng" w="19050">
            <a:solidFill>
              <a:srgbClr val="F79646"/>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000000"/>
              </a:buClr>
              <a:buFont typeface="Calibri"/>
              <a:buNone/>
            </a:pPr>
            <a:r>
              <a:t/>
            </a:r>
            <a:endParaRPr sz="1800">
              <a:solidFill>
                <a:srgbClr val="666666"/>
              </a:solidFill>
              <a:latin typeface="Arial"/>
              <a:ea typeface="Arial"/>
              <a:cs typeface="Arial"/>
              <a:sym typeface="Arial"/>
            </a:endParaRPr>
          </a:p>
        </p:txBody>
      </p:sp>
      <p:sp>
        <p:nvSpPr>
          <p:cNvPr id="1285" name="Shape 1285"/>
          <p:cNvSpPr txBox="1"/>
          <p:nvPr/>
        </p:nvSpPr>
        <p:spPr>
          <a:xfrm>
            <a:off x="5200241" y="4109300"/>
            <a:ext cx="1730399" cy="369299"/>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Arial"/>
              <a:buNone/>
            </a:pPr>
            <a:r>
              <a:rPr lang="en-US" sz="1800">
                <a:solidFill>
                  <a:srgbClr val="666666"/>
                </a:solidFill>
                <a:latin typeface="Arial"/>
                <a:ea typeface="Arial"/>
                <a:cs typeface="Arial"/>
                <a:sym typeface="Arial"/>
              </a:rPr>
              <a:t>Ops + Platform</a:t>
            </a:r>
          </a:p>
        </p:txBody>
      </p:sp>
      <p:sp>
        <p:nvSpPr>
          <p:cNvPr id="1286" name="Shape 1286"/>
          <p:cNvSpPr txBox="1"/>
          <p:nvPr/>
        </p:nvSpPr>
        <p:spPr>
          <a:xfrm>
            <a:off x="1525766" y="4109300"/>
            <a:ext cx="607800" cy="369299"/>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Arial"/>
              <a:buNone/>
            </a:pPr>
            <a:r>
              <a:rPr lang="en-US" sz="1800">
                <a:solidFill>
                  <a:srgbClr val="434343"/>
                </a:solidFill>
                <a:latin typeface="Arial"/>
                <a:ea typeface="Arial"/>
                <a:cs typeface="Arial"/>
                <a:sym typeface="Arial"/>
              </a:rPr>
              <a:t>Dev</a:t>
            </a:r>
          </a:p>
        </p:txBody>
      </p:sp>
      <p:sp>
        <p:nvSpPr>
          <p:cNvPr id="1287" name="Shape 1287"/>
          <p:cNvSpPr txBox="1"/>
          <p:nvPr>
            <p:ph type="title"/>
          </p:nvPr>
        </p:nvSpPr>
        <p:spPr>
          <a:xfrm>
            <a:off x="113720" y="149918"/>
            <a:ext cx="8796928" cy="47444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79646"/>
              </a:buClr>
              <a:buSzPct val="25000"/>
              <a:buFont typeface="Arial"/>
              <a:buNone/>
            </a:pPr>
            <a:r>
              <a:rPr b="1" i="0" lang="en-US" sz="3200" u="none" cap="none" strike="noStrike">
                <a:solidFill>
                  <a:srgbClr val="F79646"/>
                </a:solidFill>
                <a:latin typeface="Arial"/>
                <a:ea typeface="Arial"/>
                <a:cs typeface="Arial"/>
                <a:sym typeface="Arial"/>
              </a:rPr>
              <a:t>Spring Cloud Services</a:t>
            </a:r>
            <a:br>
              <a:rPr b="1" i="0" lang="en-US" sz="3200" u="none" cap="none" strike="noStrike">
                <a:solidFill>
                  <a:srgbClr val="F79646"/>
                </a:solidFill>
                <a:latin typeface="Arial"/>
                <a:ea typeface="Arial"/>
                <a:cs typeface="Arial"/>
                <a:sym typeface="Arial"/>
              </a:rPr>
            </a:br>
          </a:p>
        </p:txBody>
      </p:sp>
      <p:sp>
        <p:nvSpPr>
          <p:cNvPr id="1288" name="Shape 1288"/>
          <p:cNvSpPr txBox="1"/>
          <p:nvPr>
            <p:ph idx="1" type="body"/>
          </p:nvPr>
        </p:nvSpPr>
        <p:spPr>
          <a:xfrm>
            <a:off x="114300" y="624362"/>
            <a:ext cx="8796338" cy="28856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800" u="none" cap="none" strike="noStrike">
                <a:solidFill>
                  <a:schemeClr val="lt1"/>
                </a:solidFill>
                <a:latin typeface="Arial"/>
                <a:ea typeface="Arial"/>
                <a:cs typeface="Arial"/>
                <a:sym typeface="Arial"/>
              </a:rPr>
              <a:t>Rich, production ready library based on Netflix OSS for cloud native components, security and management.</a:t>
            </a:r>
          </a:p>
        </p:txBody>
      </p:sp>
    </p:spTree>
  </p:cSld>
  <p:clrMapOvr>
    <a:masterClrMapping/>
  </p:clrMapOvr>
  <p:transition spd="slow">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292" name="Shape 1292"/>
        <p:cNvGrpSpPr/>
        <p:nvPr/>
      </p:nvGrpSpPr>
      <p:grpSpPr>
        <a:xfrm>
          <a:off x="0" y="0"/>
          <a:ext cx="0" cy="0"/>
          <a:chOff x="0" y="0"/>
          <a:chExt cx="0" cy="0"/>
        </a:xfrm>
      </p:grpSpPr>
      <p:pic>
        <p:nvPicPr>
          <p:cNvPr id="1293" name="Shape 1293"/>
          <p:cNvPicPr preferRelativeResize="0"/>
          <p:nvPr/>
        </p:nvPicPr>
        <p:blipFill rotWithShape="1">
          <a:blip r:embed="rId3">
            <a:alphaModFix/>
          </a:blip>
          <a:srcRect b="0" l="0" r="0" t="15584"/>
          <a:stretch/>
        </p:blipFill>
        <p:spPr>
          <a:xfrm>
            <a:off x="0" y="0"/>
            <a:ext cx="9144000" cy="5143499"/>
          </a:xfrm>
          <a:prstGeom prst="rect">
            <a:avLst/>
          </a:prstGeom>
          <a:noFill/>
          <a:ln>
            <a:noFill/>
          </a:ln>
        </p:spPr>
      </p:pic>
      <p:sp>
        <p:nvSpPr>
          <p:cNvPr id="1294" name="Shape 1294"/>
          <p:cNvSpPr/>
          <p:nvPr/>
        </p:nvSpPr>
        <p:spPr>
          <a:xfrm>
            <a:off x="0" y="0"/>
            <a:ext cx="9144000" cy="5143499"/>
          </a:xfrm>
          <a:prstGeom prst="rect">
            <a:avLst/>
          </a:prstGeom>
          <a:gradFill>
            <a:gsLst>
              <a:gs pos="0">
                <a:srgbClr val="000000">
                  <a:alpha val="0"/>
                </a:srgbClr>
              </a:gs>
              <a:gs pos="8000">
                <a:srgbClr val="000000">
                  <a:alpha val="0"/>
                </a:srgbClr>
              </a:gs>
              <a:gs pos="54000">
                <a:srgbClr val="000000">
                  <a:alpha val="85490"/>
                </a:srgbClr>
              </a:gs>
              <a:gs pos="83000">
                <a:srgbClr val="000000">
                  <a:alpha val="88235"/>
                </a:srgbClr>
              </a:gs>
              <a:gs pos="100000">
                <a:srgbClr val="000000">
                  <a:alpha val="88235"/>
                </a:srgbClr>
              </a:gs>
            </a:gsLst>
            <a:lin ang="16500000" scaled="0"/>
          </a:gradFill>
          <a:ln>
            <a:noFill/>
          </a:ln>
        </p:spPr>
        <p:txBody>
          <a:bodyPr anchorCtr="0" anchor="ctr" bIns="34275" lIns="68575" rIns="68575" tIns="34275">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grpSp>
        <p:nvGrpSpPr>
          <p:cNvPr id="1295" name="Shape 1295"/>
          <p:cNvGrpSpPr/>
          <p:nvPr/>
        </p:nvGrpSpPr>
        <p:grpSpPr>
          <a:xfrm>
            <a:off x="3754005" y="2328639"/>
            <a:ext cx="1187449" cy="800193"/>
            <a:chOff x="1314450" y="2381250"/>
            <a:chExt cx="1847849" cy="1245221"/>
          </a:xfrm>
        </p:grpSpPr>
        <p:sp>
          <p:nvSpPr>
            <p:cNvPr id="1296" name="Shape 1296"/>
            <p:cNvSpPr/>
            <p:nvPr/>
          </p:nvSpPr>
          <p:spPr>
            <a:xfrm>
              <a:off x="1752600" y="2806700"/>
              <a:ext cx="1028700" cy="635000"/>
            </a:xfrm>
            <a:prstGeom prst="roundRect">
              <a:avLst>
                <a:gd fmla="val 16667" name="adj"/>
              </a:avLst>
            </a:pr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pic>
          <p:nvPicPr>
            <p:cNvPr id="1297" name="Shape 1297"/>
            <p:cNvPicPr preferRelativeResize="0"/>
            <p:nvPr/>
          </p:nvPicPr>
          <p:blipFill rotWithShape="1">
            <a:blip r:embed="rId4">
              <a:alphaModFix/>
            </a:blip>
            <a:srcRect b="0" l="0" r="0" t="0"/>
            <a:stretch/>
          </p:blipFill>
          <p:spPr>
            <a:xfrm>
              <a:off x="1314450" y="2381250"/>
              <a:ext cx="1847849" cy="1245221"/>
            </a:xfrm>
            <a:prstGeom prst="rect">
              <a:avLst/>
            </a:prstGeom>
            <a:noFill/>
            <a:ln>
              <a:noFill/>
            </a:ln>
          </p:spPr>
        </p:pic>
      </p:grpSp>
      <p:cxnSp>
        <p:nvCxnSpPr>
          <p:cNvPr id="1298" name="Shape 1298"/>
          <p:cNvCxnSpPr/>
          <p:nvPr/>
        </p:nvCxnSpPr>
        <p:spPr>
          <a:xfrm>
            <a:off x="596900" y="2111130"/>
            <a:ext cx="7848599" cy="1587"/>
          </a:xfrm>
          <a:prstGeom prst="straightConnector1">
            <a:avLst/>
          </a:prstGeom>
          <a:noFill/>
          <a:ln cap="flat" cmpd="sng" w="22225">
            <a:solidFill>
              <a:schemeClr val="accent1"/>
            </a:solidFill>
            <a:prstDash val="solid"/>
            <a:round/>
            <a:headEnd len="med" w="med" type="none"/>
            <a:tailEnd len="med" w="med" type="none"/>
          </a:ln>
        </p:spPr>
      </p:cxnSp>
      <p:cxnSp>
        <p:nvCxnSpPr>
          <p:cNvPr id="1299" name="Shape 1299"/>
          <p:cNvCxnSpPr/>
          <p:nvPr/>
        </p:nvCxnSpPr>
        <p:spPr>
          <a:xfrm>
            <a:off x="596900" y="3428753"/>
            <a:ext cx="7848599" cy="1587"/>
          </a:xfrm>
          <a:prstGeom prst="straightConnector1">
            <a:avLst/>
          </a:prstGeom>
          <a:noFill/>
          <a:ln cap="flat" cmpd="sng" w="22225">
            <a:solidFill>
              <a:schemeClr val="accent1"/>
            </a:solidFill>
            <a:prstDash val="solid"/>
            <a:round/>
            <a:headEnd len="med" w="med" type="none"/>
            <a:tailEnd len="med" w="med" type="none"/>
          </a:ln>
        </p:spPr>
      </p:cxnSp>
      <p:sp>
        <p:nvSpPr>
          <p:cNvPr id="1300" name="Shape 1300"/>
          <p:cNvSpPr txBox="1"/>
          <p:nvPr/>
        </p:nvSpPr>
        <p:spPr>
          <a:xfrm>
            <a:off x="1820792" y="1336858"/>
            <a:ext cx="5209486" cy="460500"/>
          </a:xfrm>
          <a:prstGeom prst="rect">
            <a:avLst/>
          </a:prstGeom>
          <a:noFill/>
          <a:ln>
            <a:noFill/>
          </a:ln>
        </p:spPr>
        <p:txBody>
          <a:bodyPr anchorCtr="0" anchor="t" bIns="0" lIns="0" rIns="0" tIns="0">
            <a:noAutofit/>
          </a:bodyPr>
          <a:lstStyle/>
          <a:p>
            <a:pPr indent="0" lvl="0" marL="0" marR="0" rtl="0" algn="just">
              <a:lnSpc>
                <a:spcPct val="90000"/>
              </a:lnSpc>
              <a:spcBef>
                <a:spcPts val="0"/>
              </a:spcBef>
              <a:buNone/>
            </a:pPr>
            <a:r>
              <a:t/>
            </a:r>
            <a:endParaRPr b="1" sz="4500">
              <a:solidFill>
                <a:srgbClr val="008881"/>
              </a:solidFill>
              <a:latin typeface="Calibri"/>
              <a:ea typeface="Calibri"/>
              <a:cs typeface="Calibri"/>
              <a:sym typeface="Calibri"/>
            </a:endParaRPr>
          </a:p>
        </p:txBody>
      </p:sp>
      <p:sp>
        <p:nvSpPr>
          <p:cNvPr id="1301" name="Shape 1301"/>
          <p:cNvSpPr txBox="1"/>
          <p:nvPr/>
        </p:nvSpPr>
        <p:spPr>
          <a:xfrm>
            <a:off x="205956" y="1396070"/>
            <a:ext cx="8410499" cy="460500"/>
          </a:xfrm>
          <a:prstGeom prst="rect">
            <a:avLst/>
          </a:prstGeom>
          <a:noFill/>
          <a:ln>
            <a:noFill/>
          </a:ln>
        </p:spPr>
        <p:txBody>
          <a:bodyPr anchorCtr="0" anchor="t" bIns="0" lIns="0" rIns="0" tIns="0">
            <a:noAutofit/>
          </a:bodyPr>
          <a:lstStyle/>
          <a:p>
            <a:pPr indent="0" lvl="0" marL="0" marR="0" rtl="0" algn="ctr">
              <a:lnSpc>
                <a:spcPct val="90000"/>
              </a:lnSpc>
              <a:spcBef>
                <a:spcPts val="0"/>
              </a:spcBef>
              <a:buClr>
                <a:srgbClr val="74CEC7"/>
              </a:buClr>
              <a:buSzPct val="25000"/>
              <a:buFont typeface="Arial"/>
              <a:buNone/>
            </a:pPr>
            <a:r>
              <a:rPr b="1" lang="en-US" sz="3200">
                <a:solidFill>
                  <a:srgbClr val="74CEC7"/>
                </a:solidFill>
                <a:latin typeface="Arial"/>
                <a:ea typeface="Arial"/>
                <a:cs typeface="Arial"/>
                <a:sym typeface="Arial"/>
              </a:rPr>
              <a:t>D E M O</a:t>
            </a:r>
          </a:p>
        </p:txBody>
      </p:sp>
    </p:spTree>
  </p:cSld>
  <p:clrMapOvr>
    <a:masterClrMapping/>
  </p:clrMapOvr>
  <p:transition spd="slow">
    <p:fade/>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306" name="Shape 1306"/>
        <p:cNvGrpSpPr/>
        <p:nvPr/>
      </p:nvGrpSpPr>
      <p:grpSpPr>
        <a:xfrm>
          <a:off x="0" y="0"/>
          <a:ext cx="0" cy="0"/>
          <a:chOff x="0" y="0"/>
          <a:chExt cx="0" cy="0"/>
        </a:xfrm>
      </p:grpSpPr>
      <p:sp>
        <p:nvSpPr>
          <p:cNvPr id="1307" name="Shape 1307"/>
          <p:cNvSpPr txBox="1"/>
          <p:nvPr>
            <p:ph idx="12" type="sldNum"/>
          </p:nvPr>
        </p:nvSpPr>
        <p:spPr>
          <a:xfrm>
            <a:off x="48247" y="48614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1308" name="Shape 1308"/>
          <p:cNvSpPr txBox="1"/>
          <p:nvPr/>
        </p:nvSpPr>
        <p:spPr>
          <a:xfrm>
            <a:off x="6535814" y="989098"/>
            <a:ext cx="1530487" cy="3385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600">
                <a:solidFill>
                  <a:srgbClr val="666666"/>
                </a:solidFill>
                <a:latin typeface="Arial"/>
                <a:ea typeface="Arial"/>
                <a:cs typeface="Arial"/>
                <a:sym typeface="Arial"/>
              </a:rPr>
              <a:t>Cloud Foundry</a:t>
            </a:r>
          </a:p>
        </p:txBody>
      </p:sp>
      <p:sp>
        <p:nvSpPr>
          <p:cNvPr id="1309" name="Shape 1309"/>
          <p:cNvSpPr txBox="1"/>
          <p:nvPr/>
        </p:nvSpPr>
        <p:spPr>
          <a:xfrm>
            <a:off x="1269657" y="1069140"/>
            <a:ext cx="549548"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600">
                <a:solidFill>
                  <a:srgbClr val="666666"/>
                </a:solidFill>
                <a:latin typeface="Arial"/>
                <a:ea typeface="Arial"/>
                <a:cs typeface="Arial"/>
                <a:sym typeface="Arial"/>
              </a:rPr>
              <a:t>Dev</a:t>
            </a:r>
          </a:p>
        </p:txBody>
      </p:sp>
      <p:sp>
        <p:nvSpPr>
          <p:cNvPr id="1310" name="Shape 1310"/>
          <p:cNvSpPr txBox="1"/>
          <p:nvPr/>
        </p:nvSpPr>
        <p:spPr>
          <a:xfrm>
            <a:off x="1871175" y="1078599"/>
            <a:ext cx="800317"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600">
                <a:solidFill>
                  <a:srgbClr val="666666"/>
                </a:solidFill>
                <a:latin typeface="Arial"/>
                <a:ea typeface="Arial"/>
                <a:cs typeface="Arial"/>
                <a:sym typeface="Arial"/>
              </a:rPr>
              <a:t>IT Ops</a:t>
            </a:r>
          </a:p>
        </p:txBody>
      </p:sp>
      <p:pic>
        <p:nvPicPr>
          <p:cNvPr id="1311" name="Shape 1311"/>
          <p:cNvPicPr preferRelativeResize="0"/>
          <p:nvPr/>
        </p:nvPicPr>
        <p:blipFill rotWithShape="1">
          <a:blip r:embed="rId3">
            <a:alphaModFix/>
          </a:blip>
          <a:srcRect b="0" l="0" r="0" t="0"/>
          <a:stretch/>
        </p:blipFill>
        <p:spPr>
          <a:xfrm>
            <a:off x="1443495" y="515697"/>
            <a:ext cx="206707" cy="553442"/>
          </a:xfrm>
          <a:prstGeom prst="rect">
            <a:avLst/>
          </a:prstGeom>
          <a:noFill/>
          <a:ln>
            <a:noFill/>
          </a:ln>
        </p:spPr>
      </p:pic>
      <p:pic>
        <p:nvPicPr>
          <p:cNvPr id="1312" name="Shape 1312"/>
          <p:cNvPicPr preferRelativeResize="0"/>
          <p:nvPr/>
        </p:nvPicPr>
        <p:blipFill rotWithShape="1">
          <a:blip r:embed="rId4">
            <a:alphaModFix/>
          </a:blip>
          <a:srcRect b="0" l="0" r="0" t="0"/>
          <a:stretch/>
        </p:blipFill>
        <p:spPr>
          <a:xfrm>
            <a:off x="2162225" y="528224"/>
            <a:ext cx="203087" cy="543748"/>
          </a:xfrm>
          <a:prstGeom prst="rect">
            <a:avLst/>
          </a:prstGeom>
          <a:noFill/>
          <a:ln>
            <a:noFill/>
          </a:ln>
        </p:spPr>
      </p:pic>
      <p:pic>
        <p:nvPicPr>
          <p:cNvPr id="1313" name="Shape 1313"/>
          <p:cNvPicPr preferRelativeResize="0"/>
          <p:nvPr/>
        </p:nvPicPr>
        <p:blipFill rotWithShape="1">
          <a:blip r:embed="rId5">
            <a:alphaModFix/>
          </a:blip>
          <a:srcRect b="0" l="0" r="0" t="0"/>
          <a:stretch/>
        </p:blipFill>
        <p:spPr>
          <a:xfrm>
            <a:off x="6964471" y="325747"/>
            <a:ext cx="752850" cy="752850"/>
          </a:xfrm>
          <a:prstGeom prst="rect">
            <a:avLst/>
          </a:prstGeom>
          <a:noFill/>
          <a:ln>
            <a:noFill/>
          </a:ln>
        </p:spPr>
      </p:pic>
      <p:sp>
        <p:nvSpPr>
          <p:cNvPr id="1314" name="Shape 1314"/>
          <p:cNvSpPr/>
          <p:nvPr/>
        </p:nvSpPr>
        <p:spPr>
          <a:xfrm>
            <a:off x="3096275" y="515697"/>
            <a:ext cx="3030935" cy="652327"/>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SzPct val="25000"/>
              <a:buNone/>
            </a:pPr>
            <a:r>
              <a:rPr lang="en-US" sz="1400">
                <a:solidFill>
                  <a:srgbClr val="FFFFFF"/>
                </a:solidFill>
                <a:latin typeface="Arial"/>
                <a:ea typeface="Arial"/>
                <a:cs typeface="Arial"/>
                <a:sym typeface="Arial"/>
              </a:rPr>
              <a:t>Runtime Platform</a:t>
            </a:r>
          </a:p>
        </p:txBody>
      </p:sp>
      <p:sp>
        <p:nvSpPr>
          <p:cNvPr id="1315" name="Shape 1315"/>
          <p:cNvSpPr/>
          <p:nvPr/>
        </p:nvSpPr>
        <p:spPr>
          <a:xfrm>
            <a:off x="355281" y="364369"/>
            <a:ext cx="8429700" cy="1108200"/>
          </a:xfrm>
          <a:prstGeom prst="roundRect">
            <a:avLst>
              <a:gd fmla="val 16667" name="adj"/>
            </a:avLst>
          </a:prstGeom>
          <a:noFill/>
          <a:ln cap="flat" cmpd="sng" w="19050">
            <a:solidFill>
              <a:srgbClr val="0A6258"/>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grpSp>
        <p:nvGrpSpPr>
          <p:cNvPr id="1316" name="Shape 1316"/>
          <p:cNvGrpSpPr/>
          <p:nvPr/>
        </p:nvGrpSpPr>
        <p:grpSpPr>
          <a:xfrm>
            <a:off x="194595" y="1623114"/>
            <a:ext cx="8751387" cy="3238348"/>
            <a:chOff x="1385650" y="1909981"/>
            <a:chExt cx="6874429" cy="2415958"/>
          </a:xfrm>
        </p:grpSpPr>
        <p:sp>
          <p:nvSpPr>
            <p:cNvPr id="1317" name="Shape 1317"/>
            <p:cNvSpPr/>
            <p:nvPr/>
          </p:nvSpPr>
          <p:spPr>
            <a:xfrm>
              <a:off x="3915816" y="3296114"/>
              <a:ext cx="1029825" cy="1029825"/>
            </a:xfrm>
            <a:prstGeom prst="ellipse">
              <a:avLst/>
            </a:prstGeom>
            <a:gradFill>
              <a:gsLst>
                <a:gs pos="0">
                  <a:srgbClr val="C0C0C0"/>
                </a:gs>
                <a:gs pos="35000">
                  <a:srgbClr val="D3D3D3"/>
                </a:gs>
                <a:gs pos="100000">
                  <a:srgbClr val="EEEEEE"/>
                </a:gs>
              </a:gsLst>
              <a:lin ang="16200038" scaled="0"/>
            </a:gradFill>
            <a:ln cap="flat" cmpd="sng" w="9525">
              <a:solidFill>
                <a:srgbClr val="4B4B4B"/>
              </a:solidFill>
              <a:prstDash val="solid"/>
              <a:round/>
              <a:headEnd len="med" w="med" type="none"/>
              <a:tailEnd len="med" w="med" type="none"/>
            </a:ln>
          </p:spPr>
          <p:txBody>
            <a:bodyPr anchorCtr="0" anchor="ctr" bIns="68550" lIns="68550" rIns="68550" tIns="68550">
              <a:noAutofit/>
            </a:bodyPr>
            <a:lstStyle/>
            <a:p>
              <a:pPr indent="0" lvl="0" marL="0" marR="0" rtl="0" algn="l">
                <a:spcBef>
                  <a:spcPts val="0"/>
                </a:spcBef>
                <a:buNone/>
              </a:pPr>
              <a:r>
                <a:t/>
              </a:r>
              <a:endParaRPr sz="1050">
                <a:solidFill>
                  <a:srgbClr val="000000"/>
                </a:solidFill>
                <a:latin typeface="Calibri"/>
                <a:ea typeface="Calibri"/>
                <a:cs typeface="Calibri"/>
                <a:sym typeface="Calibri"/>
              </a:endParaRPr>
            </a:p>
          </p:txBody>
        </p:sp>
        <p:sp>
          <p:nvSpPr>
            <p:cNvPr id="1318" name="Shape 1318"/>
            <p:cNvSpPr/>
            <p:nvPr/>
          </p:nvSpPr>
          <p:spPr>
            <a:xfrm>
              <a:off x="6071878" y="3535892"/>
              <a:ext cx="2188202" cy="559799"/>
            </a:xfrm>
            <a:prstGeom prst="roundRect">
              <a:avLst>
                <a:gd fmla="val 50000" name="adj"/>
              </a:avLst>
            </a:prstGeom>
            <a:solidFill>
              <a:srgbClr val="595959"/>
            </a:solidFill>
            <a:ln>
              <a:noFill/>
            </a:ln>
          </p:spPr>
          <p:txBody>
            <a:bodyPr anchorCtr="0" anchor="ctr" bIns="34275" lIns="68550" rIns="68550" tIns="34275">
              <a:noAutofit/>
            </a:bodyPr>
            <a:lstStyle/>
            <a:p>
              <a:pPr indent="0" lvl="0" marL="0" marR="0" rtl="0" algn="ctr">
                <a:spcBef>
                  <a:spcPts val="0"/>
                </a:spcBef>
                <a:buNone/>
              </a:pPr>
              <a:r>
                <a:t/>
              </a:r>
              <a:endParaRPr sz="1050">
                <a:solidFill>
                  <a:srgbClr val="FFFFFF"/>
                </a:solidFill>
                <a:latin typeface="Calibri"/>
                <a:ea typeface="Calibri"/>
                <a:cs typeface="Calibri"/>
                <a:sym typeface="Calibri"/>
              </a:endParaRPr>
            </a:p>
          </p:txBody>
        </p:sp>
        <p:sp>
          <p:nvSpPr>
            <p:cNvPr id="1319" name="Shape 1319"/>
            <p:cNvSpPr/>
            <p:nvPr/>
          </p:nvSpPr>
          <p:spPr>
            <a:xfrm>
              <a:off x="5852514" y="2672425"/>
              <a:ext cx="1016099" cy="559799"/>
            </a:xfrm>
            <a:prstGeom prst="roundRect">
              <a:avLst>
                <a:gd fmla="val 50000" name="adj"/>
              </a:avLst>
            </a:prstGeom>
            <a:solidFill>
              <a:srgbClr val="595959"/>
            </a:solidFill>
            <a:ln>
              <a:noFill/>
            </a:ln>
          </p:spPr>
          <p:txBody>
            <a:bodyPr anchorCtr="0" anchor="ctr" bIns="34275" lIns="68550" rIns="68550" tIns="34275">
              <a:noAutofit/>
            </a:bodyPr>
            <a:lstStyle/>
            <a:p>
              <a:pPr indent="0" lvl="0" marL="0" marR="0" rtl="0" algn="ctr">
                <a:spcBef>
                  <a:spcPts val="0"/>
                </a:spcBef>
                <a:buNone/>
              </a:pPr>
              <a:r>
                <a:t/>
              </a:r>
              <a:endParaRPr sz="1050">
                <a:solidFill>
                  <a:srgbClr val="FFFFFF"/>
                </a:solidFill>
                <a:latin typeface="Calibri"/>
                <a:ea typeface="Calibri"/>
                <a:cs typeface="Calibri"/>
                <a:sym typeface="Calibri"/>
              </a:endParaRPr>
            </a:p>
          </p:txBody>
        </p:sp>
        <p:pic>
          <p:nvPicPr>
            <p:cNvPr id="1320" name="Shape 1320"/>
            <p:cNvPicPr preferRelativeResize="0"/>
            <p:nvPr/>
          </p:nvPicPr>
          <p:blipFill rotWithShape="1">
            <a:blip r:embed="rId6">
              <a:alphaModFix/>
            </a:blip>
            <a:srcRect b="0" l="0" r="0" t="0"/>
            <a:stretch/>
          </p:blipFill>
          <p:spPr>
            <a:xfrm>
              <a:off x="6363546" y="2720797"/>
              <a:ext cx="465525" cy="465525"/>
            </a:xfrm>
            <a:prstGeom prst="rect">
              <a:avLst/>
            </a:prstGeom>
            <a:noFill/>
            <a:ln>
              <a:noFill/>
            </a:ln>
          </p:spPr>
        </p:pic>
        <p:sp>
          <p:nvSpPr>
            <p:cNvPr id="1321" name="Shape 1321"/>
            <p:cNvSpPr/>
            <p:nvPr/>
          </p:nvSpPr>
          <p:spPr>
            <a:xfrm>
              <a:off x="5205969" y="2060518"/>
              <a:ext cx="1406726" cy="559799"/>
            </a:xfrm>
            <a:prstGeom prst="roundRect">
              <a:avLst>
                <a:gd fmla="val 50000" name="adj"/>
              </a:avLst>
            </a:prstGeom>
            <a:solidFill>
              <a:srgbClr val="595959"/>
            </a:solidFill>
            <a:ln>
              <a:noFill/>
            </a:ln>
          </p:spPr>
          <p:txBody>
            <a:bodyPr anchorCtr="0" anchor="ctr" bIns="34275" lIns="68550" rIns="68550" tIns="34275">
              <a:noAutofit/>
            </a:bodyPr>
            <a:lstStyle/>
            <a:p>
              <a:pPr indent="0" lvl="0" marL="0" marR="0" rtl="0" algn="ctr">
                <a:spcBef>
                  <a:spcPts val="0"/>
                </a:spcBef>
                <a:buNone/>
              </a:pPr>
              <a:r>
                <a:t/>
              </a:r>
              <a:endParaRPr sz="1050">
                <a:solidFill>
                  <a:srgbClr val="FFFFFF"/>
                </a:solidFill>
                <a:latin typeface="Calibri"/>
                <a:ea typeface="Calibri"/>
                <a:cs typeface="Calibri"/>
                <a:sym typeface="Calibri"/>
              </a:endParaRPr>
            </a:p>
          </p:txBody>
        </p:sp>
        <p:sp>
          <p:nvSpPr>
            <p:cNvPr id="1322" name="Shape 1322"/>
            <p:cNvSpPr/>
            <p:nvPr/>
          </p:nvSpPr>
          <p:spPr>
            <a:xfrm rot="10800000">
              <a:off x="4087465" y="1909981"/>
              <a:ext cx="704699" cy="961425"/>
            </a:xfrm>
            <a:prstGeom prst="roundRect">
              <a:avLst>
                <a:gd fmla="val 50000" name="adj"/>
              </a:avLst>
            </a:prstGeom>
            <a:solidFill>
              <a:srgbClr val="595959"/>
            </a:solidFill>
            <a:ln>
              <a:noFill/>
            </a:ln>
          </p:spPr>
          <p:txBody>
            <a:bodyPr anchorCtr="0" anchor="ctr" bIns="34275" lIns="68550" rIns="68550" tIns="34275">
              <a:noAutofit/>
            </a:bodyPr>
            <a:lstStyle/>
            <a:p>
              <a:pPr indent="0" lvl="0" marL="0" marR="0" rtl="0" algn="ctr">
                <a:spcBef>
                  <a:spcPts val="0"/>
                </a:spcBef>
                <a:buNone/>
              </a:pPr>
              <a:r>
                <a:t/>
              </a:r>
              <a:endParaRPr sz="1050">
                <a:solidFill>
                  <a:srgbClr val="FFFFFF"/>
                </a:solidFill>
                <a:latin typeface="Calibri"/>
                <a:ea typeface="Calibri"/>
                <a:cs typeface="Calibri"/>
                <a:sym typeface="Calibri"/>
              </a:endParaRPr>
            </a:p>
          </p:txBody>
        </p:sp>
        <p:sp>
          <p:nvSpPr>
            <p:cNvPr id="1323" name="Shape 1323"/>
            <p:cNvSpPr/>
            <p:nvPr/>
          </p:nvSpPr>
          <p:spPr>
            <a:xfrm>
              <a:off x="2296393" y="2060518"/>
              <a:ext cx="1378584" cy="559799"/>
            </a:xfrm>
            <a:prstGeom prst="roundRect">
              <a:avLst>
                <a:gd fmla="val 50000" name="adj"/>
              </a:avLst>
            </a:prstGeom>
            <a:solidFill>
              <a:srgbClr val="595959"/>
            </a:solidFill>
            <a:ln>
              <a:noFill/>
            </a:ln>
          </p:spPr>
          <p:txBody>
            <a:bodyPr anchorCtr="0" anchor="ctr" bIns="34275" lIns="68550" rIns="68550" tIns="34275">
              <a:noAutofit/>
            </a:bodyPr>
            <a:lstStyle/>
            <a:p>
              <a:pPr indent="0" lvl="0" marL="0" marR="0" rtl="0" algn="ctr">
                <a:spcBef>
                  <a:spcPts val="0"/>
                </a:spcBef>
                <a:buNone/>
              </a:pPr>
              <a:r>
                <a:t/>
              </a:r>
              <a:endParaRPr sz="1050">
                <a:solidFill>
                  <a:srgbClr val="FFFFFF"/>
                </a:solidFill>
                <a:latin typeface="Calibri"/>
                <a:ea typeface="Calibri"/>
                <a:cs typeface="Calibri"/>
                <a:sym typeface="Calibri"/>
              </a:endParaRPr>
            </a:p>
          </p:txBody>
        </p:sp>
        <p:sp>
          <p:nvSpPr>
            <p:cNvPr id="1324" name="Shape 1324"/>
            <p:cNvSpPr/>
            <p:nvPr/>
          </p:nvSpPr>
          <p:spPr>
            <a:xfrm>
              <a:off x="1801247" y="3535892"/>
              <a:ext cx="1016099" cy="559799"/>
            </a:xfrm>
            <a:prstGeom prst="roundRect">
              <a:avLst>
                <a:gd fmla="val 50000" name="adj"/>
              </a:avLst>
            </a:prstGeom>
            <a:solidFill>
              <a:srgbClr val="595959"/>
            </a:solidFill>
            <a:ln>
              <a:noFill/>
            </a:ln>
          </p:spPr>
          <p:txBody>
            <a:bodyPr anchorCtr="0" anchor="ctr" bIns="34275" lIns="68550" rIns="68550" tIns="34275">
              <a:noAutofit/>
            </a:bodyPr>
            <a:lstStyle/>
            <a:p>
              <a:pPr indent="0" lvl="0" marL="0" marR="0" rtl="0" algn="ctr">
                <a:spcBef>
                  <a:spcPts val="0"/>
                </a:spcBef>
                <a:buNone/>
              </a:pPr>
              <a:r>
                <a:t/>
              </a:r>
              <a:endParaRPr sz="1050">
                <a:solidFill>
                  <a:srgbClr val="FFFFFF"/>
                </a:solidFill>
                <a:latin typeface="Calibri"/>
                <a:ea typeface="Calibri"/>
                <a:cs typeface="Calibri"/>
                <a:sym typeface="Calibri"/>
              </a:endParaRPr>
            </a:p>
          </p:txBody>
        </p:sp>
        <p:sp>
          <p:nvSpPr>
            <p:cNvPr id="1325" name="Shape 1325"/>
            <p:cNvSpPr/>
            <p:nvPr/>
          </p:nvSpPr>
          <p:spPr>
            <a:xfrm>
              <a:off x="1385650" y="2744141"/>
              <a:ext cx="1581785" cy="559799"/>
            </a:xfrm>
            <a:prstGeom prst="roundRect">
              <a:avLst>
                <a:gd fmla="val 50000" name="adj"/>
              </a:avLst>
            </a:prstGeom>
            <a:solidFill>
              <a:srgbClr val="595959"/>
            </a:solidFill>
            <a:ln>
              <a:noFill/>
            </a:ln>
          </p:spPr>
          <p:txBody>
            <a:bodyPr anchorCtr="0" anchor="ctr" bIns="34275" lIns="68550" rIns="68550" tIns="34275">
              <a:noAutofit/>
            </a:bodyPr>
            <a:lstStyle/>
            <a:p>
              <a:pPr indent="0" lvl="0" marL="0" marR="0" rtl="0" algn="ctr">
                <a:spcBef>
                  <a:spcPts val="0"/>
                </a:spcBef>
                <a:buNone/>
              </a:pPr>
              <a:r>
                <a:t/>
              </a:r>
              <a:endParaRPr sz="1050">
                <a:solidFill>
                  <a:srgbClr val="FFFFFF"/>
                </a:solidFill>
                <a:latin typeface="Calibri"/>
                <a:ea typeface="Calibri"/>
                <a:cs typeface="Calibri"/>
                <a:sym typeface="Calibri"/>
              </a:endParaRPr>
            </a:p>
          </p:txBody>
        </p:sp>
        <p:sp>
          <p:nvSpPr>
            <p:cNvPr id="1326" name="Shape 1326"/>
            <p:cNvSpPr txBox="1"/>
            <p:nvPr/>
          </p:nvSpPr>
          <p:spPr>
            <a:xfrm>
              <a:off x="3948557" y="3466005"/>
              <a:ext cx="929859" cy="728323"/>
            </a:xfrm>
            <a:prstGeom prst="rect">
              <a:avLst/>
            </a:prstGeom>
            <a:noFill/>
            <a:ln>
              <a:noFill/>
            </a:ln>
          </p:spPr>
          <p:txBody>
            <a:bodyPr anchorCtr="0" anchor="ctr" bIns="7125" lIns="7125" rIns="7125" tIns="7125">
              <a:noAutofit/>
            </a:bodyPr>
            <a:lstStyle/>
            <a:p>
              <a:pPr indent="0" lvl="0" marL="0" marR="0" rtl="0" algn="ctr">
                <a:lnSpc>
                  <a:spcPct val="90000"/>
                </a:lnSpc>
                <a:spcBef>
                  <a:spcPts val="0"/>
                </a:spcBef>
                <a:buSzPct val="25000"/>
                <a:buNone/>
              </a:pPr>
              <a:r>
                <a:rPr b="1" lang="en-US" sz="1600">
                  <a:solidFill>
                    <a:srgbClr val="5A5A5A"/>
                  </a:solidFill>
                  <a:latin typeface="Calibri"/>
                  <a:ea typeface="Calibri"/>
                  <a:cs typeface="Calibri"/>
                  <a:sym typeface="Calibri"/>
                </a:rPr>
                <a:t>APPLICATION</a:t>
              </a:r>
            </a:p>
          </p:txBody>
        </p:sp>
        <p:sp>
          <p:nvSpPr>
            <p:cNvPr id="1327" name="Shape 1327"/>
            <p:cNvSpPr/>
            <p:nvPr/>
          </p:nvSpPr>
          <p:spPr>
            <a:xfrm rot="10800000">
              <a:off x="2721731" y="3671837"/>
              <a:ext cx="1135349" cy="293400"/>
            </a:xfrm>
            <a:prstGeom prst="leftArrow">
              <a:avLst>
                <a:gd fmla="val 60000" name="adj1"/>
                <a:gd fmla="val 50000" name="adj2"/>
              </a:avLst>
            </a:prstGeom>
            <a:solidFill>
              <a:srgbClr val="2D8B83"/>
            </a:solidFill>
            <a:ln>
              <a:noFill/>
            </a:ln>
          </p:spPr>
          <p:txBody>
            <a:bodyPr anchorCtr="0" anchor="ctr" bIns="68550" lIns="68550" rIns="68550" tIns="68550">
              <a:noAutofit/>
            </a:bodyPr>
            <a:lstStyle/>
            <a:p>
              <a:pPr indent="0" lvl="0" marL="0" marR="0" rtl="0" algn="l">
                <a:spcBef>
                  <a:spcPts val="0"/>
                </a:spcBef>
                <a:buNone/>
              </a:pPr>
              <a:r>
                <a:t/>
              </a:r>
              <a:endParaRPr sz="1050">
                <a:solidFill>
                  <a:srgbClr val="000000"/>
                </a:solidFill>
                <a:latin typeface="Calibri"/>
                <a:ea typeface="Calibri"/>
                <a:cs typeface="Calibri"/>
                <a:sym typeface="Calibri"/>
              </a:endParaRPr>
            </a:p>
          </p:txBody>
        </p:sp>
        <p:sp>
          <p:nvSpPr>
            <p:cNvPr id="1328" name="Shape 1328"/>
            <p:cNvSpPr/>
            <p:nvPr/>
          </p:nvSpPr>
          <p:spPr>
            <a:xfrm rot="-9000012">
              <a:off x="2875590" y="3097336"/>
              <a:ext cx="1135355" cy="293535"/>
            </a:xfrm>
            <a:prstGeom prst="leftArrow">
              <a:avLst>
                <a:gd fmla="val 60000" name="adj1"/>
                <a:gd fmla="val 50000" name="adj2"/>
              </a:avLst>
            </a:prstGeom>
            <a:solidFill>
              <a:srgbClr val="3A988F"/>
            </a:solidFill>
            <a:ln>
              <a:noFill/>
            </a:ln>
          </p:spPr>
          <p:txBody>
            <a:bodyPr anchorCtr="0" anchor="ctr" bIns="68550" lIns="68550" rIns="68550" tIns="68550">
              <a:noAutofit/>
            </a:bodyPr>
            <a:lstStyle/>
            <a:p>
              <a:pPr indent="0" lvl="0" marL="0" marR="0" rtl="0" algn="l">
                <a:spcBef>
                  <a:spcPts val="0"/>
                </a:spcBef>
                <a:buNone/>
              </a:pPr>
              <a:r>
                <a:t/>
              </a:r>
              <a:endParaRPr sz="1050">
                <a:solidFill>
                  <a:srgbClr val="000000"/>
                </a:solidFill>
                <a:latin typeface="Calibri"/>
                <a:ea typeface="Calibri"/>
                <a:cs typeface="Calibri"/>
                <a:sym typeface="Calibri"/>
              </a:endParaRPr>
            </a:p>
          </p:txBody>
        </p:sp>
        <p:sp>
          <p:nvSpPr>
            <p:cNvPr id="1329" name="Shape 1329"/>
            <p:cNvSpPr/>
            <p:nvPr/>
          </p:nvSpPr>
          <p:spPr>
            <a:xfrm>
              <a:off x="2574260" y="2738368"/>
              <a:ext cx="720899" cy="576673"/>
            </a:xfrm>
            <a:prstGeom prst="roundRect">
              <a:avLst>
                <a:gd fmla="val 10000" name="adj"/>
              </a:avLst>
            </a:prstGeom>
            <a:solidFill>
              <a:srgbClr val="287972"/>
            </a:solidFill>
            <a:ln cap="flat" cmpd="sng" w="28575">
              <a:solidFill>
                <a:srgbClr val="FFFFFF"/>
              </a:solidFill>
              <a:prstDash val="solid"/>
              <a:round/>
              <a:headEnd len="med" w="med" type="none"/>
              <a:tailEnd len="med" w="med" type="none"/>
            </a:ln>
          </p:spPr>
          <p:txBody>
            <a:bodyPr anchorCtr="0" anchor="ctr" bIns="15700" lIns="15700" rIns="15700" tIns="15700">
              <a:noAutofit/>
            </a:bodyPr>
            <a:lstStyle/>
            <a:p>
              <a:pPr indent="0" lvl="0" marL="0" marR="0" rtl="0" algn="ctr">
                <a:lnSpc>
                  <a:spcPct val="90000"/>
                </a:lnSpc>
                <a:spcBef>
                  <a:spcPts val="0"/>
                </a:spcBef>
                <a:buNone/>
              </a:pPr>
              <a:r>
                <a:t/>
              </a:r>
              <a:endParaRPr sz="825">
                <a:solidFill>
                  <a:srgbClr val="FFFFFF"/>
                </a:solidFill>
                <a:latin typeface="Calibri"/>
                <a:ea typeface="Calibri"/>
                <a:cs typeface="Calibri"/>
                <a:sym typeface="Calibri"/>
              </a:endParaRPr>
            </a:p>
          </p:txBody>
        </p:sp>
        <p:sp>
          <p:nvSpPr>
            <p:cNvPr id="1330" name="Shape 1330"/>
            <p:cNvSpPr txBox="1"/>
            <p:nvPr/>
          </p:nvSpPr>
          <p:spPr>
            <a:xfrm>
              <a:off x="2608009" y="2780509"/>
              <a:ext cx="687149" cy="542925"/>
            </a:xfrm>
            <a:prstGeom prst="rect">
              <a:avLst/>
            </a:prstGeom>
            <a:noFill/>
            <a:ln>
              <a:noFill/>
            </a:ln>
          </p:spPr>
          <p:txBody>
            <a:bodyPr anchorCtr="0" anchor="ctr" bIns="15700" lIns="15700" rIns="15700" tIns="15700">
              <a:noAutofit/>
            </a:bodyPr>
            <a:lstStyle/>
            <a:p>
              <a:pPr indent="0" lvl="0" marL="0" marR="0" rtl="0" algn="ctr">
                <a:lnSpc>
                  <a:spcPct val="90000"/>
                </a:lnSpc>
                <a:spcBef>
                  <a:spcPts val="0"/>
                </a:spcBef>
                <a:buSzPct val="25000"/>
                <a:buNone/>
              </a:pPr>
              <a:r>
                <a:rPr lang="en-US" sz="1600">
                  <a:solidFill>
                    <a:srgbClr val="FFFFFF"/>
                  </a:solidFill>
                  <a:latin typeface="Calibri"/>
                  <a:ea typeface="Calibri"/>
                  <a:cs typeface="Calibri"/>
                  <a:sym typeface="Calibri"/>
                </a:rPr>
                <a:t>APM &amp; Tracing</a:t>
              </a:r>
            </a:p>
          </p:txBody>
        </p:sp>
        <p:sp>
          <p:nvSpPr>
            <p:cNvPr id="1331" name="Shape 1331"/>
            <p:cNvSpPr/>
            <p:nvPr/>
          </p:nvSpPr>
          <p:spPr>
            <a:xfrm rot="-7199988">
              <a:off x="3296103" y="2676941"/>
              <a:ext cx="1135355" cy="293535"/>
            </a:xfrm>
            <a:prstGeom prst="leftArrow">
              <a:avLst>
                <a:gd fmla="val 60000" name="adj1"/>
                <a:gd fmla="val 50000" name="adj2"/>
              </a:avLst>
            </a:prstGeom>
            <a:solidFill>
              <a:srgbClr val="46A69B"/>
            </a:solidFill>
            <a:ln>
              <a:noFill/>
            </a:ln>
          </p:spPr>
          <p:txBody>
            <a:bodyPr anchorCtr="0" anchor="ctr" bIns="68550" lIns="68550" rIns="68550" tIns="68550">
              <a:noAutofit/>
            </a:bodyPr>
            <a:lstStyle/>
            <a:p>
              <a:pPr indent="0" lvl="0" marL="0" marR="0" rtl="0" algn="l">
                <a:spcBef>
                  <a:spcPts val="0"/>
                </a:spcBef>
                <a:buNone/>
              </a:pPr>
              <a:r>
                <a:t/>
              </a:r>
              <a:endParaRPr sz="1050">
                <a:solidFill>
                  <a:srgbClr val="000000"/>
                </a:solidFill>
                <a:latin typeface="Calibri"/>
                <a:ea typeface="Calibri"/>
                <a:cs typeface="Calibri"/>
                <a:sym typeface="Calibri"/>
              </a:endParaRPr>
            </a:p>
          </p:txBody>
        </p:sp>
        <p:sp>
          <p:nvSpPr>
            <p:cNvPr id="1332" name="Shape 1332"/>
            <p:cNvSpPr/>
            <p:nvPr/>
          </p:nvSpPr>
          <p:spPr>
            <a:xfrm>
              <a:off x="2817346" y="2043626"/>
              <a:ext cx="1122970" cy="576673"/>
            </a:xfrm>
            <a:prstGeom prst="roundRect">
              <a:avLst>
                <a:gd fmla="val 10000" name="adj"/>
              </a:avLst>
            </a:prstGeom>
            <a:solidFill>
              <a:srgbClr val="2C877F"/>
            </a:solidFill>
            <a:ln cap="flat" cmpd="sng" w="25400">
              <a:solidFill>
                <a:srgbClr val="FFFFFF"/>
              </a:solidFill>
              <a:prstDash val="solid"/>
              <a:round/>
              <a:headEnd len="med" w="med" type="none"/>
              <a:tailEnd len="med" w="med" type="none"/>
            </a:ln>
          </p:spPr>
          <p:txBody>
            <a:bodyPr anchorCtr="0" anchor="ctr" bIns="68550" lIns="68550" rIns="68550" tIns="68550">
              <a:noAutofit/>
            </a:bodyPr>
            <a:lstStyle/>
            <a:p>
              <a:pPr indent="0" lvl="0" marL="0" marR="0" rtl="0" algn="l">
                <a:spcBef>
                  <a:spcPts val="0"/>
                </a:spcBef>
                <a:buNone/>
              </a:pPr>
              <a:r>
                <a:t/>
              </a:r>
              <a:endParaRPr sz="1050">
                <a:solidFill>
                  <a:srgbClr val="000000"/>
                </a:solidFill>
                <a:latin typeface="Calibri"/>
                <a:ea typeface="Calibri"/>
                <a:cs typeface="Calibri"/>
                <a:sym typeface="Calibri"/>
              </a:endParaRPr>
            </a:p>
          </p:txBody>
        </p:sp>
        <p:sp>
          <p:nvSpPr>
            <p:cNvPr id="1333" name="Shape 1333"/>
            <p:cNvSpPr txBox="1"/>
            <p:nvPr/>
          </p:nvSpPr>
          <p:spPr>
            <a:xfrm>
              <a:off x="2840789" y="2064155"/>
              <a:ext cx="1075025" cy="542925"/>
            </a:xfrm>
            <a:prstGeom prst="rect">
              <a:avLst/>
            </a:prstGeom>
            <a:noFill/>
            <a:ln>
              <a:noFill/>
            </a:ln>
          </p:spPr>
          <p:txBody>
            <a:bodyPr anchorCtr="0" anchor="ctr" bIns="15700" lIns="15700" rIns="15700" tIns="15700">
              <a:noAutofit/>
            </a:bodyPr>
            <a:lstStyle/>
            <a:p>
              <a:pPr indent="0" lvl="0" marL="0" marR="0" rtl="0" algn="ctr">
                <a:lnSpc>
                  <a:spcPct val="90000"/>
                </a:lnSpc>
                <a:spcBef>
                  <a:spcPts val="0"/>
                </a:spcBef>
                <a:buSzPct val="25000"/>
                <a:buNone/>
              </a:pPr>
              <a:r>
                <a:rPr lang="en-US" sz="1600">
                  <a:solidFill>
                    <a:srgbClr val="FFFFFF"/>
                  </a:solidFill>
                  <a:latin typeface="Calibri"/>
                  <a:ea typeface="Calibri"/>
                  <a:cs typeface="Calibri"/>
                  <a:sym typeface="Calibri"/>
                </a:rPr>
                <a:t>Centralized Log Management</a:t>
              </a:r>
            </a:p>
          </p:txBody>
        </p:sp>
        <p:sp>
          <p:nvSpPr>
            <p:cNvPr id="1334" name="Shape 1334"/>
            <p:cNvSpPr/>
            <p:nvPr/>
          </p:nvSpPr>
          <p:spPr>
            <a:xfrm rot="-5400000">
              <a:off x="3870368" y="2523087"/>
              <a:ext cx="1135349" cy="293400"/>
            </a:xfrm>
            <a:prstGeom prst="leftArrow">
              <a:avLst>
                <a:gd fmla="val 60000" name="adj1"/>
                <a:gd fmla="val 50000" name="adj2"/>
              </a:avLst>
            </a:prstGeom>
            <a:solidFill>
              <a:srgbClr val="57AEA5"/>
            </a:solidFill>
            <a:ln>
              <a:noFill/>
            </a:ln>
          </p:spPr>
          <p:txBody>
            <a:bodyPr anchorCtr="0" anchor="ctr" bIns="68550" lIns="68550" rIns="68550" tIns="68550">
              <a:noAutofit/>
            </a:bodyPr>
            <a:lstStyle/>
            <a:p>
              <a:pPr indent="0" lvl="0" marL="0" marR="0" rtl="0" algn="l">
                <a:spcBef>
                  <a:spcPts val="0"/>
                </a:spcBef>
                <a:buNone/>
              </a:pPr>
              <a:r>
                <a:t/>
              </a:r>
              <a:endParaRPr sz="1050">
                <a:solidFill>
                  <a:srgbClr val="000000"/>
                </a:solidFill>
                <a:latin typeface="Calibri"/>
                <a:ea typeface="Calibri"/>
                <a:cs typeface="Calibri"/>
                <a:sym typeface="Calibri"/>
              </a:endParaRPr>
            </a:p>
          </p:txBody>
        </p:sp>
        <p:sp>
          <p:nvSpPr>
            <p:cNvPr id="1335" name="Shape 1335"/>
            <p:cNvSpPr/>
            <p:nvPr/>
          </p:nvSpPr>
          <p:spPr>
            <a:xfrm>
              <a:off x="4077646" y="1922922"/>
              <a:ext cx="720899" cy="576673"/>
            </a:xfrm>
            <a:prstGeom prst="roundRect">
              <a:avLst>
                <a:gd fmla="val 10000" name="adj"/>
              </a:avLst>
            </a:prstGeom>
            <a:solidFill>
              <a:srgbClr val="359C93"/>
            </a:solidFill>
            <a:ln cap="flat" cmpd="sng" w="25400">
              <a:solidFill>
                <a:srgbClr val="FFFFFF"/>
              </a:solidFill>
              <a:prstDash val="solid"/>
              <a:round/>
              <a:headEnd len="med" w="med" type="none"/>
              <a:tailEnd len="med" w="med" type="none"/>
            </a:ln>
          </p:spPr>
          <p:txBody>
            <a:bodyPr anchorCtr="0" anchor="ctr" bIns="68550" lIns="68550" rIns="68550" tIns="68550">
              <a:noAutofit/>
            </a:bodyPr>
            <a:lstStyle/>
            <a:p>
              <a:pPr indent="0" lvl="0" marL="0" marR="0" rtl="0" algn="l">
                <a:spcBef>
                  <a:spcPts val="0"/>
                </a:spcBef>
                <a:buNone/>
              </a:pPr>
              <a:r>
                <a:t/>
              </a:r>
              <a:endParaRPr sz="1050">
                <a:solidFill>
                  <a:srgbClr val="000000"/>
                </a:solidFill>
                <a:latin typeface="Calibri"/>
                <a:ea typeface="Calibri"/>
                <a:cs typeface="Calibri"/>
                <a:sym typeface="Calibri"/>
              </a:endParaRPr>
            </a:p>
          </p:txBody>
        </p:sp>
        <p:sp>
          <p:nvSpPr>
            <p:cNvPr id="1336" name="Shape 1336"/>
            <p:cNvSpPr txBox="1"/>
            <p:nvPr/>
          </p:nvSpPr>
          <p:spPr>
            <a:xfrm>
              <a:off x="4105014" y="1912093"/>
              <a:ext cx="687149" cy="542925"/>
            </a:xfrm>
            <a:prstGeom prst="rect">
              <a:avLst/>
            </a:prstGeom>
            <a:noFill/>
            <a:ln>
              <a:noFill/>
            </a:ln>
          </p:spPr>
          <p:txBody>
            <a:bodyPr anchorCtr="0" anchor="ctr" bIns="15700" lIns="15700" rIns="15700" tIns="15700">
              <a:noAutofit/>
            </a:bodyPr>
            <a:lstStyle/>
            <a:p>
              <a:pPr indent="0" lvl="0" marL="0" marR="0" rtl="0" algn="ctr">
                <a:lnSpc>
                  <a:spcPct val="90000"/>
                </a:lnSpc>
                <a:spcBef>
                  <a:spcPts val="0"/>
                </a:spcBef>
                <a:buSzPct val="25000"/>
                <a:buNone/>
              </a:pPr>
              <a:r>
                <a:rPr lang="en-US" sz="1600">
                  <a:solidFill>
                    <a:srgbClr val="FFFFFF"/>
                  </a:solidFill>
                  <a:latin typeface="Calibri"/>
                  <a:ea typeface="Calibri"/>
                  <a:cs typeface="Calibri"/>
                  <a:sym typeface="Calibri"/>
                </a:rPr>
                <a:t>Mobile Services</a:t>
              </a:r>
            </a:p>
          </p:txBody>
        </p:sp>
        <p:sp>
          <p:nvSpPr>
            <p:cNvPr id="1337" name="Shape 1337"/>
            <p:cNvSpPr/>
            <p:nvPr/>
          </p:nvSpPr>
          <p:spPr>
            <a:xfrm rot="-3600012">
              <a:off x="4444797" y="2676883"/>
              <a:ext cx="1135355" cy="293535"/>
            </a:xfrm>
            <a:prstGeom prst="leftArrow">
              <a:avLst>
                <a:gd fmla="val 60000" name="adj1"/>
                <a:gd fmla="val 50000" name="adj2"/>
              </a:avLst>
            </a:prstGeom>
            <a:solidFill>
              <a:srgbClr val="6DB2A9"/>
            </a:solidFill>
            <a:ln>
              <a:noFill/>
            </a:ln>
          </p:spPr>
          <p:txBody>
            <a:bodyPr anchorCtr="0" anchor="ctr" bIns="68550" lIns="68550" rIns="68550" tIns="68550">
              <a:noAutofit/>
            </a:bodyPr>
            <a:lstStyle/>
            <a:p>
              <a:pPr indent="0" lvl="0" marL="0" marR="0" rtl="0" algn="l">
                <a:spcBef>
                  <a:spcPts val="0"/>
                </a:spcBef>
                <a:buNone/>
              </a:pPr>
              <a:r>
                <a:t/>
              </a:r>
              <a:endParaRPr sz="1050">
                <a:solidFill>
                  <a:srgbClr val="000000"/>
                </a:solidFill>
                <a:latin typeface="Calibri"/>
                <a:ea typeface="Calibri"/>
                <a:cs typeface="Calibri"/>
                <a:sym typeface="Calibri"/>
              </a:endParaRPr>
            </a:p>
          </p:txBody>
        </p:sp>
        <p:sp>
          <p:nvSpPr>
            <p:cNvPr id="1338" name="Shape 1338"/>
            <p:cNvSpPr/>
            <p:nvPr/>
          </p:nvSpPr>
          <p:spPr>
            <a:xfrm>
              <a:off x="4935871" y="2043626"/>
              <a:ext cx="1136005" cy="576673"/>
            </a:xfrm>
            <a:prstGeom prst="roundRect">
              <a:avLst>
                <a:gd fmla="val 10000" name="adj"/>
              </a:avLst>
            </a:prstGeom>
            <a:solidFill>
              <a:srgbClr val="2C877F"/>
            </a:solidFill>
            <a:ln cap="flat" cmpd="sng" w="25400">
              <a:solidFill>
                <a:srgbClr val="FFFFFF"/>
              </a:solidFill>
              <a:prstDash val="solid"/>
              <a:round/>
              <a:headEnd len="med" w="med" type="none"/>
              <a:tailEnd len="med" w="med" type="none"/>
            </a:ln>
          </p:spPr>
          <p:txBody>
            <a:bodyPr anchorCtr="0" anchor="ctr" bIns="68550" lIns="68550" rIns="68550" tIns="68550">
              <a:noAutofit/>
            </a:bodyPr>
            <a:lstStyle/>
            <a:p>
              <a:pPr indent="0" lvl="0" marL="0" marR="0" rtl="0" algn="l">
                <a:spcBef>
                  <a:spcPts val="0"/>
                </a:spcBef>
                <a:buNone/>
              </a:pPr>
              <a:r>
                <a:t/>
              </a:r>
              <a:endParaRPr sz="1050">
                <a:solidFill>
                  <a:srgbClr val="000000"/>
                </a:solidFill>
                <a:latin typeface="Calibri"/>
                <a:ea typeface="Calibri"/>
                <a:cs typeface="Calibri"/>
                <a:sym typeface="Calibri"/>
              </a:endParaRPr>
            </a:p>
          </p:txBody>
        </p:sp>
        <p:sp>
          <p:nvSpPr>
            <p:cNvPr id="1339" name="Shape 1339"/>
            <p:cNvSpPr txBox="1"/>
            <p:nvPr/>
          </p:nvSpPr>
          <p:spPr>
            <a:xfrm>
              <a:off x="4915342" y="2068359"/>
              <a:ext cx="1211475" cy="542925"/>
            </a:xfrm>
            <a:prstGeom prst="rect">
              <a:avLst/>
            </a:prstGeom>
            <a:noFill/>
            <a:ln>
              <a:noFill/>
            </a:ln>
          </p:spPr>
          <p:txBody>
            <a:bodyPr anchorCtr="0" anchor="ctr" bIns="15700" lIns="15700" rIns="15700" tIns="15700">
              <a:noAutofit/>
            </a:bodyPr>
            <a:lstStyle/>
            <a:p>
              <a:pPr indent="0" lvl="0" marL="0" marR="0" rtl="0" algn="ctr">
                <a:lnSpc>
                  <a:spcPct val="90000"/>
                </a:lnSpc>
                <a:spcBef>
                  <a:spcPts val="0"/>
                </a:spcBef>
                <a:buSzPct val="25000"/>
                <a:buNone/>
              </a:pPr>
              <a:r>
                <a:rPr lang="en-US" sz="1600">
                  <a:solidFill>
                    <a:srgbClr val="FFFFFF"/>
                  </a:solidFill>
                  <a:latin typeface="Calibri"/>
                  <a:ea typeface="Calibri"/>
                  <a:cs typeface="Calibri"/>
                  <a:sym typeface="Calibri"/>
                </a:rPr>
                <a:t>Networking &amp; Load Balancing</a:t>
              </a:r>
            </a:p>
          </p:txBody>
        </p:sp>
        <p:sp>
          <p:nvSpPr>
            <p:cNvPr id="1340" name="Shape 1340"/>
            <p:cNvSpPr/>
            <p:nvPr/>
          </p:nvSpPr>
          <p:spPr>
            <a:xfrm rot="-1799988">
              <a:off x="4865193" y="3097397"/>
              <a:ext cx="1135355" cy="293535"/>
            </a:xfrm>
            <a:prstGeom prst="leftArrow">
              <a:avLst>
                <a:gd fmla="val 60000" name="adj1"/>
                <a:gd fmla="val 50000" name="adj2"/>
              </a:avLst>
            </a:prstGeom>
            <a:solidFill>
              <a:srgbClr val="83B5B0"/>
            </a:solidFill>
            <a:ln>
              <a:noFill/>
            </a:ln>
          </p:spPr>
          <p:txBody>
            <a:bodyPr anchorCtr="0" anchor="ctr" bIns="68550" lIns="68550" rIns="68550" tIns="68550">
              <a:noAutofit/>
            </a:bodyPr>
            <a:lstStyle/>
            <a:p>
              <a:pPr indent="0" lvl="0" marL="0" marR="0" rtl="0" algn="l">
                <a:spcBef>
                  <a:spcPts val="0"/>
                </a:spcBef>
                <a:buNone/>
              </a:pPr>
              <a:r>
                <a:t/>
              </a:r>
              <a:endParaRPr sz="1050">
                <a:solidFill>
                  <a:srgbClr val="000000"/>
                </a:solidFill>
                <a:latin typeface="Calibri"/>
                <a:ea typeface="Calibri"/>
                <a:cs typeface="Calibri"/>
                <a:sym typeface="Calibri"/>
              </a:endParaRPr>
            </a:p>
          </p:txBody>
        </p:sp>
        <p:sp>
          <p:nvSpPr>
            <p:cNvPr id="1341" name="Shape 1341"/>
            <p:cNvSpPr/>
            <p:nvPr/>
          </p:nvSpPr>
          <p:spPr>
            <a:xfrm>
              <a:off x="5564137" y="2671891"/>
              <a:ext cx="720899" cy="576673"/>
            </a:xfrm>
            <a:prstGeom prst="roundRect">
              <a:avLst>
                <a:gd fmla="val 10000" name="adj"/>
              </a:avLst>
            </a:prstGeom>
            <a:solidFill>
              <a:srgbClr val="287972"/>
            </a:solidFill>
            <a:ln cap="flat" cmpd="sng" w="25400">
              <a:solidFill>
                <a:srgbClr val="FFFFFF"/>
              </a:solidFill>
              <a:prstDash val="solid"/>
              <a:round/>
              <a:headEnd len="med" w="med" type="none"/>
              <a:tailEnd len="med" w="med" type="none"/>
            </a:ln>
          </p:spPr>
          <p:txBody>
            <a:bodyPr anchorCtr="0" anchor="ctr" bIns="68550" lIns="68550" rIns="68550" tIns="68550">
              <a:noAutofit/>
            </a:bodyPr>
            <a:lstStyle/>
            <a:p>
              <a:pPr indent="0" lvl="0" marL="0" marR="0" rtl="0" algn="l">
                <a:spcBef>
                  <a:spcPts val="0"/>
                </a:spcBef>
                <a:buNone/>
              </a:pPr>
              <a:r>
                <a:t/>
              </a:r>
              <a:endParaRPr sz="1050">
                <a:solidFill>
                  <a:srgbClr val="000000"/>
                </a:solidFill>
                <a:latin typeface="Calibri"/>
                <a:ea typeface="Calibri"/>
                <a:cs typeface="Calibri"/>
                <a:sym typeface="Calibri"/>
              </a:endParaRPr>
            </a:p>
          </p:txBody>
        </p:sp>
        <p:sp>
          <p:nvSpPr>
            <p:cNvPr id="1342" name="Shape 1342"/>
            <p:cNvSpPr txBox="1"/>
            <p:nvPr/>
          </p:nvSpPr>
          <p:spPr>
            <a:xfrm>
              <a:off x="5564137" y="2682193"/>
              <a:ext cx="687149" cy="542925"/>
            </a:xfrm>
            <a:prstGeom prst="rect">
              <a:avLst/>
            </a:prstGeom>
            <a:noFill/>
            <a:ln>
              <a:noFill/>
            </a:ln>
          </p:spPr>
          <p:txBody>
            <a:bodyPr anchorCtr="0" anchor="ctr" bIns="15700" lIns="15700" rIns="15700" tIns="15700">
              <a:noAutofit/>
            </a:bodyPr>
            <a:lstStyle/>
            <a:p>
              <a:pPr indent="0" lvl="0" marL="0" marR="0" rtl="0" algn="ctr">
                <a:lnSpc>
                  <a:spcPct val="90000"/>
                </a:lnSpc>
                <a:spcBef>
                  <a:spcPts val="0"/>
                </a:spcBef>
                <a:buSzPct val="25000"/>
                <a:buNone/>
              </a:pPr>
              <a:r>
                <a:rPr lang="en-US" sz="1600">
                  <a:solidFill>
                    <a:srgbClr val="FFFFFF"/>
                  </a:solidFill>
                  <a:latin typeface="Calibri"/>
                  <a:ea typeface="Calibri"/>
                  <a:cs typeface="Calibri"/>
                  <a:sym typeface="Calibri"/>
                </a:rPr>
                <a:t>Auto-Scaling</a:t>
              </a:r>
            </a:p>
          </p:txBody>
        </p:sp>
        <p:sp>
          <p:nvSpPr>
            <p:cNvPr id="1343" name="Shape 1343"/>
            <p:cNvSpPr/>
            <p:nvPr/>
          </p:nvSpPr>
          <p:spPr>
            <a:xfrm>
              <a:off x="5019117" y="3671726"/>
              <a:ext cx="1135349" cy="293400"/>
            </a:xfrm>
            <a:prstGeom prst="leftArrow">
              <a:avLst>
                <a:gd fmla="val 60000" name="adj1"/>
                <a:gd fmla="val 50000" name="adj2"/>
              </a:avLst>
            </a:prstGeom>
            <a:solidFill>
              <a:srgbClr val="97BBB7"/>
            </a:solidFill>
            <a:ln>
              <a:noFill/>
            </a:ln>
          </p:spPr>
          <p:txBody>
            <a:bodyPr anchorCtr="0" anchor="ctr" bIns="68550" lIns="68550" rIns="68550" tIns="68550">
              <a:noAutofit/>
            </a:bodyPr>
            <a:lstStyle/>
            <a:p>
              <a:pPr indent="0" lvl="0" marL="0" marR="0" rtl="0" algn="l">
                <a:spcBef>
                  <a:spcPts val="0"/>
                </a:spcBef>
                <a:buNone/>
              </a:pPr>
              <a:r>
                <a:t/>
              </a:r>
              <a:endParaRPr sz="1050">
                <a:solidFill>
                  <a:srgbClr val="000000"/>
                </a:solidFill>
                <a:latin typeface="Calibri"/>
                <a:ea typeface="Calibri"/>
                <a:cs typeface="Calibri"/>
                <a:sym typeface="Calibri"/>
              </a:endParaRPr>
            </a:p>
          </p:txBody>
        </p:sp>
        <p:sp>
          <p:nvSpPr>
            <p:cNvPr id="1344" name="Shape 1344"/>
            <p:cNvSpPr/>
            <p:nvPr/>
          </p:nvSpPr>
          <p:spPr>
            <a:xfrm>
              <a:off x="5794098" y="3530121"/>
              <a:ext cx="720899" cy="576673"/>
            </a:xfrm>
            <a:prstGeom prst="roundRect">
              <a:avLst>
                <a:gd fmla="val 10000" name="adj"/>
              </a:avLst>
            </a:prstGeom>
            <a:solidFill>
              <a:srgbClr val="008774"/>
            </a:solidFill>
            <a:ln cap="flat" cmpd="sng" w="25400">
              <a:solidFill>
                <a:srgbClr val="FFFFFF"/>
              </a:solidFill>
              <a:prstDash val="solid"/>
              <a:round/>
              <a:headEnd len="med" w="med" type="none"/>
              <a:tailEnd len="med" w="med" type="none"/>
            </a:ln>
          </p:spPr>
          <p:txBody>
            <a:bodyPr anchorCtr="0" anchor="ctr" bIns="68550" lIns="68550" rIns="68550" tIns="68550">
              <a:noAutofit/>
            </a:bodyPr>
            <a:lstStyle/>
            <a:p>
              <a:pPr indent="0" lvl="0" marL="0" marR="0" rtl="0" algn="l">
                <a:spcBef>
                  <a:spcPts val="0"/>
                </a:spcBef>
                <a:buNone/>
              </a:pPr>
              <a:r>
                <a:t/>
              </a:r>
              <a:endParaRPr sz="1050">
                <a:solidFill>
                  <a:srgbClr val="1D5852"/>
                </a:solidFill>
                <a:latin typeface="Calibri"/>
                <a:ea typeface="Calibri"/>
                <a:cs typeface="Calibri"/>
                <a:sym typeface="Calibri"/>
              </a:endParaRPr>
            </a:p>
          </p:txBody>
        </p:sp>
        <p:sp>
          <p:nvSpPr>
            <p:cNvPr id="1345" name="Shape 1345"/>
            <p:cNvSpPr txBox="1"/>
            <p:nvPr/>
          </p:nvSpPr>
          <p:spPr>
            <a:xfrm>
              <a:off x="5797457" y="3544473"/>
              <a:ext cx="687149" cy="542925"/>
            </a:xfrm>
            <a:prstGeom prst="rect">
              <a:avLst/>
            </a:prstGeom>
            <a:noFill/>
            <a:ln>
              <a:noFill/>
            </a:ln>
          </p:spPr>
          <p:txBody>
            <a:bodyPr anchorCtr="0" anchor="ctr" bIns="15700" lIns="15700" rIns="15700" tIns="15700">
              <a:noAutofit/>
            </a:bodyPr>
            <a:lstStyle/>
            <a:p>
              <a:pPr indent="0" lvl="0" marL="0" marR="0" rtl="0" algn="ctr">
                <a:lnSpc>
                  <a:spcPct val="90000"/>
                </a:lnSpc>
                <a:spcBef>
                  <a:spcPts val="0"/>
                </a:spcBef>
                <a:buSzPct val="25000"/>
                <a:buNone/>
              </a:pPr>
              <a:r>
                <a:rPr lang="en-US" sz="1600">
                  <a:solidFill>
                    <a:srgbClr val="FFFFFF"/>
                  </a:solidFill>
                  <a:latin typeface="Calibri"/>
                  <a:ea typeface="Calibri"/>
                  <a:cs typeface="Calibri"/>
                  <a:sym typeface="Calibri"/>
                </a:rPr>
                <a:t>Full Stack CI/CD platform</a:t>
              </a:r>
            </a:p>
          </p:txBody>
        </p:sp>
        <p:pic>
          <p:nvPicPr>
            <p:cNvPr id="1346" name="Shape 1346"/>
            <p:cNvPicPr preferRelativeResize="0"/>
            <p:nvPr/>
          </p:nvPicPr>
          <p:blipFill rotWithShape="1">
            <a:blip r:embed="rId7">
              <a:alphaModFix/>
            </a:blip>
            <a:srcRect b="0" l="0" r="0" t="0"/>
            <a:stretch/>
          </p:blipFill>
          <p:spPr>
            <a:xfrm>
              <a:off x="1438237" y="2794221"/>
              <a:ext cx="460124" cy="460124"/>
            </a:xfrm>
            <a:prstGeom prst="rect">
              <a:avLst/>
            </a:prstGeom>
            <a:noFill/>
            <a:ln>
              <a:noFill/>
            </a:ln>
          </p:spPr>
        </p:pic>
        <p:pic>
          <p:nvPicPr>
            <p:cNvPr id="1347" name="Shape 1347"/>
            <p:cNvPicPr preferRelativeResize="0"/>
            <p:nvPr/>
          </p:nvPicPr>
          <p:blipFill rotWithShape="1">
            <a:blip r:embed="rId8">
              <a:alphaModFix/>
            </a:blip>
            <a:srcRect b="0" l="0" r="0" t="0"/>
            <a:stretch/>
          </p:blipFill>
          <p:spPr>
            <a:xfrm>
              <a:off x="2323442" y="2102114"/>
              <a:ext cx="465525" cy="465525"/>
            </a:xfrm>
            <a:prstGeom prst="rect">
              <a:avLst/>
            </a:prstGeom>
            <a:noFill/>
            <a:ln>
              <a:noFill/>
            </a:ln>
          </p:spPr>
        </p:pic>
        <p:pic>
          <p:nvPicPr>
            <p:cNvPr id="1348" name="Shape 1348"/>
            <p:cNvPicPr preferRelativeResize="0"/>
            <p:nvPr/>
          </p:nvPicPr>
          <p:blipFill rotWithShape="1">
            <a:blip r:embed="rId9">
              <a:alphaModFix/>
            </a:blip>
            <a:srcRect b="0" l="0" r="0" t="0"/>
            <a:stretch/>
          </p:blipFill>
          <p:spPr>
            <a:xfrm>
              <a:off x="4197701" y="2321846"/>
              <a:ext cx="465525" cy="465525"/>
            </a:xfrm>
            <a:prstGeom prst="rect">
              <a:avLst/>
            </a:prstGeom>
            <a:noFill/>
            <a:ln>
              <a:noFill/>
            </a:ln>
          </p:spPr>
        </p:pic>
        <p:pic>
          <p:nvPicPr>
            <p:cNvPr id="1349" name="Shape 1349"/>
            <p:cNvPicPr preferRelativeResize="0"/>
            <p:nvPr/>
          </p:nvPicPr>
          <p:blipFill rotWithShape="1">
            <a:blip r:embed="rId10">
              <a:alphaModFix/>
            </a:blip>
            <a:srcRect b="0" l="0" r="0" t="0"/>
            <a:stretch/>
          </p:blipFill>
          <p:spPr>
            <a:xfrm>
              <a:off x="1836271" y="3587421"/>
              <a:ext cx="460124" cy="460124"/>
            </a:xfrm>
            <a:prstGeom prst="rect">
              <a:avLst/>
            </a:prstGeom>
            <a:noFill/>
            <a:ln>
              <a:noFill/>
            </a:ln>
          </p:spPr>
        </p:pic>
        <p:pic>
          <p:nvPicPr>
            <p:cNvPr id="1350" name="Shape 1350"/>
            <p:cNvPicPr preferRelativeResize="0"/>
            <p:nvPr/>
          </p:nvPicPr>
          <p:blipFill rotWithShape="1">
            <a:blip r:embed="rId11">
              <a:alphaModFix/>
            </a:blip>
            <a:srcRect b="0" l="18484" r="17018" t="0"/>
            <a:stretch/>
          </p:blipFill>
          <p:spPr>
            <a:xfrm>
              <a:off x="6612696" y="3626828"/>
              <a:ext cx="386549" cy="385424"/>
            </a:xfrm>
            <a:prstGeom prst="rect">
              <a:avLst/>
            </a:prstGeom>
            <a:noFill/>
            <a:ln>
              <a:noFill/>
            </a:ln>
          </p:spPr>
        </p:pic>
        <p:pic>
          <p:nvPicPr>
            <p:cNvPr id="1351" name="Shape 1351"/>
            <p:cNvPicPr preferRelativeResize="0"/>
            <p:nvPr/>
          </p:nvPicPr>
          <p:blipFill rotWithShape="1">
            <a:blip r:embed="rId12">
              <a:alphaModFix/>
            </a:blip>
            <a:srcRect b="0" l="0" r="0" t="0"/>
            <a:stretch/>
          </p:blipFill>
          <p:spPr>
            <a:xfrm>
              <a:off x="7092967" y="3647517"/>
              <a:ext cx="274498" cy="379799"/>
            </a:xfrm>
            <a:prstGeom prst="rect">
              <a:avLst/>
            </a:prstGeom>
            <a:noFill/>
            <a:ln>
              <a:noFill/>
            </a:ln>
          </p:spPr>
        </p:pic>
        <p:pic>
          <p:nvPicPr>
            <p:cNvPr id="1352" name="Shape 1352"/>
            <p:cNvPicPr preferRelativeResize="0"/>
            <p:nvPr/>
          </p:nvPicPr>
          <p:blipFill rotWithShape="1">
            <a:blip r:embed="rId13">
              <a:alphaModFix/>
            </a:blip>
            <a:srcRect b="0" l="0" r="0" t="0"/>
            <a:stretch/>
          </p:blipFill>
          <p:spPr>
            <a:xfrm>
              <a:off x="7438139" y="3759776"/>
              <a:ext cx="738223" cy="139274"/>
            </a:xfrm>
            <a:prstGeom prst="rect">
              <a:avLst/>
            </a:prstGeom>
            <a:noFill/>
            <a:ln>
              <a:noFill/>
            </a:ln>
          </p:spPr>
        </p:pic>
        <p:pic>
          <p:nvPicPr>
            <p:cNvPr id="1353" name="Shape 1353"/>
            <p:cNvPicPr preferRelativeResize="0"/>
            <p:nvPr/>
          </p:nvPicPr>
          <p:blipFill rotWithShape="1">
            <a:blip r:embed="rId14">
              <a:alphaModFix/>
            </a:blip>
            <a:srcRect b="20432" l="0" r="0" t="0"/>
            <a:stretch/>
          </p:blipFill>
          <p:spPr>
            <a:xfrm>
              <a:off x="1962983" y="2799358"/>
              <a:ext cx="527899" cy="431690"/>
            </a:xfrm>
            <a:prstGeom prst="rect">
              <a:avLst/>
            </a:prstGeom>
            <a:noFill/>
            <a:ln>
              <a:noFill/>
            </a:ln>
          </p:spPr>
        </p:pic>
        <p:grpSp>
          <p:nvGrpSpPr>
            <p:cNvPr id="1354" name="Shape 1354"/>
            <p:cNvGrpSpPr/>
            <p:nvPr/>
          </p:nvGrpSpPr>
          <p:grpSpPr>
            <a:xfrm>
              <a:off x="6126816" y="2107459"/>
              <a:ext cx="439246" cy="415577"/>
              <a:chOff x="8221725" y="2042058"/>
              <a:chExt cx="564880" cy="534443"/>
            </a:xfrm>
          </p:grpSpPr>
          <p:sp>
            <p:nvSpPr>
              <p:cNvPr id="1355" name="Shape 1355"/>
              <p:cNvSpPr/>
              <p:nvPr/>
            </p:nvSpPr>
            <p:spPr>
              <a:xfrm>
                <a:off x="8221725" y="2042058"/>
                <a:ext cx="564880" cy="534443"/>
              </a:xfrm>
              <a:prstGeom prst="ellipse">
                <a:avLst/>
              </a:prstGeom>
              <a:solidFill>
                <a:schemeClr val="accent1"/>
              </a:solidFill>
              <a:ln cap="flat" cmpd="sng" w="9525">
                <a:solidFill>
                  <a:srgbClr val="4A7DB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sp>
            <p:nvSpPr>
              <p:cNvPr id="1356" name="Shape 1356"/>
              <p:cNvSpPr/>
              <p:nvPr/>
            </p:nvSpPr>
            <p:spPr>
              <a:xfrm>
                <a:off x="8318663" y="2175266"/>
                <a:ext cx="351561" cy="240955"/>
              </a:xfrm>
              <a:prstGeom prst="flowChartMultidocument">
                <a:avLst/>
              </a:prstGeom>
              <a:solidFill>
                <a:srgbClr val="FFFFFF"/>
              </a:solidFill>
              <a:ln cap="flat" cmpd="sng" w="9525">
                <a:solidFill>
                  <a:srgbClr val="4A7DB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grpSp>
      </p:grpSp>
      <p:sp>
        <p:nvSpPr>
          <p:cNvPr id="1357" name="Shape 1357"/>
          <p:cNvSpPr/>
          <p:nvPr/>
        </p:nvSpPr>
        <p:spPr>
          <a:xfrm>
            <a:off x="1443495" y="3813987"/>
            <a:ext cx="1429581" cy="772974"/>
          </a:xfrm>
          <a:prstGeom prst="roundRect">
            <a:avLst>
              <a:gd fmla="val 10000" name="adj"/>
            </a:avLst>
          </a:prstGeom>
          <a:solidFill>
            <a:srgbClr val="2C877F"/>
          </a:solidFill>
          <a:ln cap="flat" cmpd="sng" w="25400">
            <a:solidFill>
              <a:srgbClr val="FFFFFF"/>
            </a:solidFill>
            <a:prstDash val="solid"/>
            <a:round/>
            <a:headEnd len="med" w="med" type="none"/>
            <a:tailEnd len="med" w="med" type="none"/>
          </a:ln>
        </p:spPr>
        <p:txBody>
          <a:bodyPr anchorCtr="0" anchor="ctr" bIns="68550" lIns="68550" rIns="68550" tIns="68550">
            <a:noAutofit/>
          </a:bodyPr>
          <a:lstStyle/>
          <a:p>
            <a:pPr indent="0" lvl="0" marL="0" marR="0" rtl="0" algn="l">
              <a:spcBef>
                <a:spcPts val="0"/>
              </a:spcBef>
              <a:buNone/>
            </a:pPr>
            <a:r>
              <a:t/>
            </a:r>
            <a:endParaRPr sz="1050">
              <a:solidFill>
                <a:srgbClr val="000000"/>
              </a:solidFill>
              <a:latin typeface="Calibri"/>
              <a:ea typeface="Calibri"/>
              <a:cs typeface="Calibri"/>
              <a:sym typeface="Calibri"/>
            </a:endParaRPr>
          </a:p>
        </p:txBody>
      </p:sp>
      <p:sp>
        <p:nvSpPr>
          <p:cNvPr id="1358" name="Shape 1358"/>
          <p:cNvSpPr txBox="1"/>
          <p:nvPr/>
        </p:nvSpPr>
        <p:spPr>
          <a:xfrm>
            <a:off x="1447375" y="3833703"/>
            <a:ext cx="1517837" cy="727736"/>
          </a:xfrm>
          <a:prstGeom prst="rect">
            <a:avLst/>
          </a:prstGeom>
          <a:noFill/>
          <a:ln>
            <a:noFill/>
          </a:ln>
        </p:spPr>
        <p:txBody>
          <a:bodyPr anchorCtr="0" anchor="ctr" bIns="15700" lIns="15700" rIns="15700" tIns="15700">
            <a:noAutofit/>
          </a:bodyPr>
          <a:lstStyle/>
          <a:p>
            <a:pPr indent="0" lvl="0" marL="0" marR="0" rtl="0" algn="ctr">
              <a:lnSpc>
                <a:spcPct val="90000"/>
              </a:lnSpc>
              <a:spcBef>
                <a:spcPts val="0"/>
              </a:spcBef>
              <a:buSzPct val="25000"/>
              <a:buNone/>
            </a:pPr>
            <a:r>
              <a:rPr lang="en-US" sz="1800">
                <a:solidFill>
                  <a:srgbClr val="FFFFFF"/>
                </a:solidFill>
                <a:latin typeface="Calibri"/>
                <a:ea typeface="Calibri"/>
                <a:cs typeface="Calibri"/>
                <a:sym typeface="Calibri"/>
              </a:rPr>
              <a:t>Health management</a:t>
            </a:r>
          </a:p>
        </p:txBody>
      </p:sp>
    </p:spTree>
  </p:cSld>
  <p:clrMapOvr>
    <a:masterClrMapping/>
  </p:clrMapOvr>
  <p:transition spd="slow">
    <p:fade/>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363" name="Shape 1363"/>
        <p:cNvGrpSpPr/>
        <p:nvPr/>
      </p:nvGrpSpPr>
      <p:grpSpPr>
        <a:xfrm>
          <a:off x="0" y="0"/>
          <a:ext cx="0" cy="0"/>
          <a:chOff x="0" y="0"/>
          <a:chExt cx="0" cy="0"/>
        </a:xfrm>
      </p:grpSpPr>
      <p:sp>
        <p:nvSpPr>
          <p:cNvPr id="1364" name="Shape 1364"/>
          <p:cNvSpPr txBox="1"/>
          <p:nvPr>
            <p:ph idx="12" type="sldNum"/>
          </p:nvPr>
        </p:nvSpPr>
        <p:spPr>
          <a:xfrm>
            <a:off x="48247" y="48614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1365" name="Shape 1365"/>
          <p:cNvSpPr/>
          <p:nvPr/>
        </p:nvSpPr>
        <p:spPr>
          <a:xfrm>
            <a:off x="2549209" y="3007717"/>
            <a:ext cx="3030935" cy="652327"/>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SzPct val="25000"/>
              <a:buNone/>
            </a:pPr>
            <a:r>
              <a:rPr lang="en-US" sz="1600">
                <a:solidFill>
                  <a:srgbClr val="FFFFFF"/>
                </a:solidFill>
                <a:latin typeface="Arial"/>
                <a:ea typeface="Arial"/>
                <a:cs typeface="Arial"/>
                <a:sym typeface="Arial"/>
              </a:rPr>
              <a:t>Infrastructure Automation</a:t>
            </a:r>
          </a:p>
        </p:txBody>
      </p:sp>
      <p:sp>
        <p:nvSpPr>
          <p:cNvPr id="1366" name="Shape 1366"/>
          <p:cNvSpPr/>
          <p:nvPr/>
        </p:nvSpPr>
        <p:spPr>
          <a:xfrm>
            <a:off x="2549209" y="3986207"/>
            <a:ext cx="3030935" cy="652327"/>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SzPct val="25000"/>
              <a:buNone/>
            </a:pPr>
            <a:r>
              <a:rPr lang="en-US" sz="1600">
                <a:solidFill>
                  <a:srgbClr val="FFFFFF"/>
                </a:solidFill>
                <a:latin typeface="Arial"/>
                <a:ea typeface="Arial"/>
                <a:cs typeface="Arial"/>
                <a:sym typeface="Arial"/>
              </a:rPr>
              <a:t>Infrastructure</a:t>
            </a:r>
          </a:p>
        </p:txBody>
      </p:sp>
      <p:sp>
        <p:nvSpPr>
          <p:cNvPr id="1367" name="Shape 1367"/>
          <p:cNvSpPr txBox="1"/>
          <p:nvPr/>
        </p:nvSpPr>
        <p:spPr>
          <a:xfrm>
            <a:off x="6029532" y="3494280"/>
            <a:ext cx="766155" cy="33855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600">
                <a:solidFill>
                  <a:srgbClr val="666666"/>
                </a:solidFill>
                <a:latin typeface="Arial"/>
                <a:ea typeface="Arial"/>
                <a:cs typeface="Arial"/>
                <a:sym typeface="Arial"/>
              </a:rPr>
              <a:t>BOSH</a:t>
            </a:r>
          </a:p>
        </p:txBody>
      </p:sp>
      <p:pic>
        <p:nvPicPr>
          <p:cNvPr id="1368" name="Shape 1368"/>
          <p:cNvPicPr preferRelativeResize="0"/>
          <p:nvPr/>
        </p:nvPicPr>
        <p:blipFill rotWithShape="1">
          <a:blip r:embed="rId3">
            <a:alphaModFix/>
          </a:blip>
          <a:srcRect b="23845" l="47903" r="18553" t="0"/>
          <a:stretch/>
        </p:blipFill>
        <p:spPr>
          <a:xfrm>
            <a:off x="6044350" y="3073885"/>
            <a:ext cx="711192" cy="458490"/>
          </a:xfrm>
          <a:prstGeom prst="rect">
            <a:avLst/>
          </a:prstGeom>
          <a:noFill/>
          <a:ln>
            <a:noFill/>
          </a:ln>
        </p:spPr>
      </p:pic>
      <p:sp>
        <p:nvSpPr>
          <p:cNvPr id="1369" name="Shape 1369"/>
          <p:cNvSpPr txBox="1"/>
          <p:nvPr/>
        </p:nvSpPr>
        <p:spPr>
          <a:xfrm>
            <a:off x="1035716" y="4497848"/>
            <a:ext cx="800317"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600">
                <a:solidFill>
                  <a:srgbClr val="666666"/>
                </a:solidFill>
                <a:latin typeface="Arial"/>
                <a:ea typeface="Arial"/>
                <a:cs typeface="Arial"/>
                <a:sym typeface="Arial"/>
              </a:rPr>
              <a:t>IT Ops</a:t>
            </a:r>
          </a:p>
        </p:txBody>
      </p:sp>
      <p:pic>
        <p:nvPicPr>
          <p:cNvPr id="1370" name="Shape 1370"/>
          <p:cNvPicPr preferRelativeResize="0"/>
          <p:nvPr/>
        </p:nvPicPr>
        <p:blipFill rotWithShape="1">
          <a:blip r:embed="rId4">
            <a:alphaModFix/>
          </a:blip>
          <a:srcRect b="0" l="0" r="0" t="0"/>
          <a:stretch/>
        </p:blipFill>
        <p:spPr>
          <a:xfrm>
            <a:off x="1337254" y="3972673"/>
            <a:ext cx="203087" cy="543748"/>
          </a:xfrm>
          <a:prstGeom prst="rect">
            <a:avLst/>
          </a:prstGeom>
          <a:noFill/>
          <a:ln>
            <a:noFill/>
          </a:ln>
        </p:spPr>
      </p:pic>
      <p:sp>
        <p:nvSpPr>
          <p:cNvPr id="1371" name="Shape 1371"/>
          <p:cNvSpPr txBox="1"/>
          <p:nvPr/>
        </p:nvSpPr>
        <p:spPr>
          <a:xfrm>
            <a:off x="1035716" y="3583694"/>
            <a:ext cx="800317" cy="33855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600">
                <a:solidFill>
                  <a:srgbClr val="666666"/>
                </a:solidFill>
                <a:latin typeface="Arial"/>
                <a:ea typeface="Arial"/>
                <a:cs typeface="Arial"/>
                <a:sym typeface="Arial"/>
              </a:rPr>
              <a:t>IT Ops</a:t>
            </a:r>
          </a:p>
        </p:txBody>
      </p:sp>
      <p:pic>
        <p:nvPicPr>
          <p:cNvPr id="1372" name="Shape 1372"/>
          <p:cNvPicPr preferRelativeResize="0"/>
          <p:nvPr/>
        </p:nvPicPr>
        <p:blipFill rotWithShape="1">
          <a:blip r:embed="rId4">
            <a:alphaModFix/>
          </a:blip>
          <a:srcRect b="0" l="0" r="0" t="0"/>
          <a:stretch/>
        </p:blipFill>
        <p:spPr>
          <a:xfrm>
            <a:off x="1337254" y="3058517"/>
            <a:ext cx="203087" cy="543748"/>
          </a:xfrm>
          <a:prstGeom prst="rect">
            <a:avLst/>
          </a:prstGeom>
          <a:noFill/>
          <a:ln>
            <a:noFill/>
          </a:ln>
        </p:spPr>
      </p:pic>
      <p:sp>
        <p:nvSpPr>
          <p:cNvPr id="1373" name="Shape 1373"/>
          <p:cNvSpPr/>
          <p:nvPr/>
        </p:nvSpPr>
        <p:spPr>
          <a:xfrm>
            <a:off x="500668" y="2910248"/>
            <a:ext cx="8429700" cy="1951200"/>
          </a:xfrm>
          <a:prstGeom prst="roundRect">
            <a:avLst>
              <a:gd fmla="val 16667" name="adj"/>
            </a:avLst>
          </a:prstGeom>
          <a:noFill/>
          <a:ln cap="flat" cmpd="sng" w="19050">
            <a:solidFill>
              <a:srgbClr val="0A6258"/>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rgbClr val="666666"/>
              </a:solidFill>
              <a:latin typeface="Calibri"/>
              <a:ea typeface="Calibri"/>
              <a:cs typeface="Calibri"/>
              <a:sym typeface="Calibri"/>
            </a:endParaRPr>
          </a:p>
        </p:txBody>
      </p:sp>
      <p:grpSp>
        <p:nvGrpSpPr>
          <p:cNvPr id="1374" name="Shape 1374"/>
          <p:cNvGrpSpPr/>
          <p:nvPr/>
        </p:nvGrpSpPr>
        <p:grpSpPr>
          <a:xfrm>
            <a:off x="731520" y="71119"/>
            <a:ext cx="7326144" cy="2692400"/>
            <a:chOff x="1345762" y="244062"/>
            <a:chExt cx="5965303" cy="2321861"/>
          </a:xfrm>
        </p:grpSpPr>
        <p:grpSp>
          <p:nvGrpSpPr>
            <p:cNvPr id="1375" name="Shape 1375"/>
            <p:cNvGrpSpPr/>
            <p:nvPr/>
          </p:nvGrpSpPr>
          <p:grpSpPr>
            <a:xfrm>
              <a:off x="5963186" y="1243397"/>
              <a:ext cx="1222980" cy="559799"/>
              <a:chOff x="7092395" y="1232129"/>
              <a:chExt cx="1222980" cy="559799"/>
            </a:xfrm>
          </p:grpSpPr>
          <p:sp>
            <p:nvSpPr>
              <p:cNvPr id="1376" name="Shape 1376"/>
              <p:cNvSpPr/>
              <p:nvPr/>
            </p:nvSpPr>
            <p:spPr>
              <a:xfrm>
                <a:off x="7092395" y="1232129"/>
                <a:ext cx="1222980" cy="559799"/>
              </a:xfrm>
              <a:prstGeom prst="roundRect">
                <a:avLst>
                  <a:gd fmla="val 50000" name="adj"/>
                </a:avLst>
              </a:prstGeom>
              <a:solidFill>
                <a:srgbClr val="7F7F7F"/>
              </a:solidFill>
              <a:ln>
                <a:noFill/>
              </a:ln>
            </p:spPr>
            <p:txBody>
              <a:bodyPr anchorCtr="0" anchor="ctr" bIns="34275" lIns="68550" rIns="68550" tIns="34275">
                <a:noAutofit/>
              </a:bodyPr>
              <a:lstStyle/>
              <a:p>
                <a:pPr indent="0" lvl="0" marL="0" marR="0" rtl="0" algn="ctr">
                  <a:spcBef>
                    <a:spcPts val="0"/>
                  </a:spcBef>
                  <a:buNone/>
                </a:pPr>
                <a:r>
                  <a:t/>
                </a:r>
                <a:endParaRPr sz="1050">
                  <a:solidFill>
                    <a:srgbClr val="FFFFFF"/>
                  </a:solidFill>
                  <a:latin typeface="Calibri"/>
                  <a:ea typeface="Calibri"/>
                  <a:cs typeface="Calibri"/>
                  <a:sym typeface="Calibri"/>
                </a:endParaRPr>
              </a:p>
            </p:txBody>
          </p:sp>
          <p:sp>
            <p:nvSpPr>
              <p:cNvPr id="1377" name="Shape 1377"/>
              <p:cNvSpPr/>
              <p:nvPr/>
            </p:nvSpPr>
            <p:spPr>
              <a:xfrm>
                <a:off x="7840963" y="1276583"/>
                <a:ext cx="463834" cy="463834"/>
              </a:xfrm>
              <a:prstGeom prst="ellipse">
                <a:avLst/>
              </a:prstGeom>
              <a:solidFill>
                <a:srgbClr val="008774"/>
              </a:solidFill>
              <a:ln cap="flat" cmpd="sng" w="9525">
                <a:solidFill>
                  <a:srgbClr val="4A7DB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sp>
            <p:nvSpPr>
              <p:cNvPr id="1378" name="Shape 1378"/>
              <p:cNvSpPr/>
              <p:nvPr/>
            </p:nvSpPr>
            <p:spPr>
              <a:xfrm>
                <a:off x="7958928" y="1350808"/>
                <a:ext cx="237575" cy="293117"/>
              </a:xfrm>
              <a:prstGeom prst="can">
                <a:avLst>
                  <a:gd fmla="val 25000" name="adj"/>
                </a:avLst>
              </a:prstGeom>
              <a:solidFill>
                <a:schemeClr val="lt1"/>
              </a:solidFill>
              <a:ln cap="flat" cmpd="sng" w="9525">
                <a:solidFill>
                  <a:srgbClr val="4A7DB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grpSp>
        <p:sp>
          <p:nvSpPr>
            <p:cNvPr id="1379" name="Shape 1379"/>
            <p:cNvSpPr/>
            <p:nvPr/>
          </p:nvSpPr>
          <p:spPr>
            <a:xfrm>
              <a:off x="4047930" y="244062"/>
              <a:ext cx="1029825" cy="1029825"/>
            </a:xfrm>
            <a:prstGeom prst="ellipse">
              <a:avLst/>
            </a:prstGeom>
            <a:gradFill>
              <a:gsLst>
                <a:gs pos="0">
                  <a:srgbClr val="C0C0C0"/>
                </a:gs>
                <a:gs pos="35000">
                  <a:srgbClr val="D3D3D3"/>
                </a:gs>
                <a:gs pos="100000">
                  <a:srgbClr val="EEEEEE"/>
                </a:gs>
              </a:gsLst>
              <a:lin ang="16200038" scaled="0"/>
            </a:gradFill>
            <a:ln cap="flat" cmpd="sng" w="9525">
              <a:solidFill>
                <a:srgbClr val="4B4B4B"/>
              </a:solidFill>
              <a:prstDash val="solid"/>
              <a:round/>
              <a:headEnd len="med" w="med" type="none"/>
              <a:tailEnd len="med" w="med" type="none"/>
            </a:ln>
          </p:spPr>
          <p:txBody>
            <a:bodyPr anchorCtr="0" anchor="ctr" bIns="68550" lIns="68550" rIns="68550" tIns="68550">
              <a:noAutofit/>
            </a:bodyPr>
            <a:lstStyle/>
            <a:p>
              <a:pPr indent="0" lvl="0" marL="0" marR="0" rtl="0" algn="l">
                <a:spcBef>
                  <a:spcPts val="0"/>
                </a:spcBef>
                <a:buNone/>
              </a:pPr>
              <a:r>
                <a:t/>
              </a:r>
              <a:endParaRPr sz="1050">
                <a:solidFill>
                  <a:srgbClr val="000000"/>
                </a:solidFill>
                <a:latin typeface="Calibri"/>
                <a:ea typeface="Calibri"/>
                <a:cs typeface="Calibri"/>
                <a:sym typeface="Calibri"/>
              </a:endParaRPr>
            </a:p>
          </p:txBody>
        </p:sp>
        <p:sp>
          <p:nvSpPr>
            <p:cNvPr id="1380" name="Shape 1380"/>
            <p:cNvSpPr/>
            <p:nvPr/>
          </p:nvSpPr>
          <p:spPr>
            <a:xfrm>
              <a:off x="1345762" y="1904164"/>
              <a:ext cx="1658001" cy="559799"/>
            </a:xfrm>
            <a:prstGeom prst="roundRect">
              <a:avLst>
                <a:gd fmla="val 50000" name="adj"/>
              </a:avLst>
            </a:prstGeom>
            <a:solidFill>
              <a:srgbClr val="7F7F7F"/>
            </a:solidFill>
            <a:ln>
              <a:noFill/>
            </a:ln>
          </p:spPr>
          <p:txBody>
            <a:bodyPr anchorCtr="0" anchor="ctr" bIns="34275" lIns="68550" rIns="68550" tIns="34275">
              <a:noAutofit/>
            </a:bodyPr>
            <a:lstStyle/>
            <a:p>
              <a:pPr indent="0" lvl="0" marL="0" marR="0" rtl="0" algn="ctr">
                <a:spcBef>
                  <a:spcPts val="0"/>
                </a:spcBef>
                <a:buNone/>
              </a:pPr>
              <a:r>
                <a:t/>
              </a:r>
              <a:endParaRPr sz="1050">
                <a:solidFill>
                  <a:srgbClr val="FFFFFF"/>
                </a:solidFill>
                <a:latin typeface="Calibri"/>
                <a:ea typeface="Calibri"/>
                <a:cs typeface="Calibri"/>
                <a:sym typeface="Calibri"/>
              </a:endParaRPr>
            </a:p>
          </p:txBody>
        </p:sp>
        <p:sp>
          <p:nvSpPr>
            <p:cNvPr id="1381" name="Shape 1381"/>
            <p:cNvSpPr/>
            <p:nvPr/>
          </p:nvSpPr>
          <p:spPr>
            <a:xfrm>
              <a:off x="2123940" y="1196770"/>
              <a:ext cx="1016099" cy="559799"/>
            </a:xfrm>
            <a:prstGeom prst="roundRect">
              <a:avLst>
                <a:gd fmla="val 50000" name="adj"/>
              </a:avLst>
            </a:prstGeom>
            <a:solidFill>
              <a:srgbClr val="7F7F7F"/>
            </a:solidFill>
            <a:ln>
              <a:noFill/>
            </a:ln>
          </p:spPr>
          <p:txBody>
            <a:bodyPr anchorCtr="0" anchor="ctr" bIns="34275" lIns="68550" rIns="68550" tIns="34275">
              <a:noAutofit/>
            </a:bodyPr>
            <a:lstStyle/>
            <a:p>
              <a:pPr indent="0" lvl="0" marL="0" marR="0" rtl="0" algn="ctr">
                <a:spcBef>
                  <a:spcPts val="0"/>
                </a:spcBef>
                <a:buNone/>
              </a:pPr>
              <a:r>
                <a:t/>
              </a:r>
              <a:endParaRPr sz="1050">
                <a:solidFill>
                  <a:srgbClr val="FFFFFF"/>
                </a:solidFill>
                <a:latin typeface="Calibri"/>
                <a:ea typeface="Calibri"/>
                <a:cs typeface="Calibri"/>
                <a:sym typeface="Calibri"/>
              </a:endParaRPr>
            </a:p>
          </p:txBody>
        </p:sp>
        <p:sp>
          <p:nvSpPr>
            <p:cNvPr id="1382" name="Shape 1382"/>
            <p:cNvSpPr/>
            <p:nvPr/>
          </p:nvSpPr>
          <p:spPr>
            <a:xfrm>
              <a:off x="6190416" y="525322"/>
              <a:ext cx="1120649" cy="559799"/>
            </a:xfrm>
            <a:prstGeom prst="roundRect">
              <a:avLst>
                <a:gd fmla="val 50000" name="adj"/>
              </a:avLst>
            </a:prstGeom>
            <a:solidFill>
              <a:srgbClr val="7F7F7F"/>
            </a:solidFill>
            <a:ln>
              <a:noFill/>
            </a:ln>
          </p:spPr>
          <p:txBody>
            <a:bodyPr anchorCtr="0" anchor="ctr" bIns="34275" lIns="68550" rIns="68550" tIns="34275">
              <a:noAutofit/>
            </a:bodyPr>
            <a:lstStyle/>
            <a:p>
              <a:pPr indent="0" lvl="0" marL="0" marR="0" rtl="0" algn="ctr">
                <a:spcBef>
                  <a:spcPts val="0"/>
                </a:spcBef>
                <a:buNone/>
              </a:pPr>
              <a:r>
                <a:t/>
              </a:r>
              <a:endParaRPr sz="1050">
                <a:solidFill>
                  <a:srgbClr val="FFFFFF"/>
                </a:solidFill>
                <a:latin typeface="Calibri"/>
                <a:ea typeface="Calibri"/>
                <a:cs typeface="Calibri"/>
                <a:sym typeface="Calibri"/>
              </a:endParaRPr>
            </a:p>
          </p:txBody>
        </p:sp>
        <p:sp>
          <p:nvSpPr>
            <p:cNvPr id="1383" name="Shape 1383"/>
            <p:cNvSpPr/>
            <p:nvPr/>
          </p:nvSpPr>
          <p:spPr>
            <a:xfrm>
              <a:off x="1919783" y="525322"/>
              <a:ext cx="1016099" cy="559799"/>
            </a:xfrm>
            <a:prstGeom prst="roundRect">
              <a:avLst>
                <a:gd fmla="val 50000" name="adj"/>
              </a:avLst>
            </a:prstGeom>
            <a:solidFill>
              <a:srgbClr val="7F7F7F"/>
            </a:solidFill>
            <a:ln>
              <a:noFill/>
            </a:ln>
          </p:spPr>
          <p:txBody>
            <a:bodyPr anchorCtr="0" anchor="ctr" bIns="34275" lIns="68550" rIns="68550" tIns="34275">
              <a:noAutofit/>
            </a:bodyPr>
            <a:lstStyle/>
            <a:p>
              <a:pPr indent="0" lvl="0" marL="0" marR="0" rtl="0" algn="ctr">
                <a:spcBef>
                  <a:spcPts val="0"/>
                </a:spcBef>
                <a:buNone/>
              </a:pPr>
              <a:r>
                <a:t/>
              </a:r>
              <a:endParaRPr sz="1050">
                <a:solidFill>
                  <a:srgbClr val="FFFFFF"/>
                </a:solidFill>
                <a:latin typeface="Calibri"/>
                <a:ea typeface="Calibri"/>
                <a:cs typeface="Calibri"/>
                <a:sym typeface="Calibri"/>
              </a:endParaRPr>
            </a:p>
          </p:txBody>
        </p:sp>
        <p:sp>
          <p:nvSpPr>
            <p:cNvPr id="1384" name="Shape 1384"/>
            <p:cNvSpPr txBox="1"/>
            <p:nvPr/>
          </p:nvSpPr>
          <p:spPr>
            <a:xfrm>
              <a:off x="4085678" y="396819"/>
              <a:ext cx="953207" cy="728323"/>
            </a:xfrm>
            <a:prstGeom prst="rect">
              <a:avLst/>
            </a:prstGeom>
            <a:noFill/>
            <a:ln>
              <a:noFill/>
            </a:ln>
          </p:spPr>
          <p:txBody>
            <a:bodyPr anchorCtr="0" anchor="ctr" bIns="7125" lIns="7125" rIns="7125" tIns="7125">
              <a:noAutofit/>
            </a:bodyPr>
            <a:lstStyle/>
            <a:p>
              <a:pPr indent="0" lvl="0" marL="0" marR="0" rtl="0" algn="ctr">
                <a:lnSpc>
                  <a:spcPct val="90000"/>
                </a:lnSpc>
                <a:spcBef>
                  <a:spcPts val="0"/>
                </a:spcBef>
                <a:buSzPct val="25000"/>
                <a:buNone/>
              </a:pPr>
              <a:r>
                <a:rPr b="1" lang="en-US" sz="1600">
                  <a:solidFill>
                    <a:srgbClr val="5A5A5A"/>
                  </a:solidFill>
                  <a:latin typeface="Calibri"/>
                  <a:ea typeface="Calibri"/>
                  <a:cs typeface="Calibri"/>
                  <a:sym typeface="Calibri"/>
                </a:rPr>
                <a:t>APPLICATION</a:t>
              </a:r>
            </a:p>
          </p:txBody>
        </p:sp>
        <p:sp>
          <p:nvSpPr>
            <p:cNvPr id="1385" name="Shape 1385"/>
            <p:cNvSpPr/>
            <p:nvPr/>
          </p:nvSpPr>
          <p:spPr>
            <a:xfrm rot="10800000">
              <a:off x="2840268" y="661266"/>
              <a:ext cx="1135349" cy="293400"/>
            </a:xfrm>
            <a:prstGeom prst="leftArrow">
              <a:avLst>
                <a:gd fmla="val 60000" name="adj1"/>
                <a:gd fmla="val 50000" name="adj2"/>
              </a:avLst>
            </a:prstGeom>
            <a:solidFill>
              <a:srgbClr val="2D8B83"/>
            </a:solidFill>
            <a:ln>
              <a:noFill/>
            </a:ln>
          </p:spPr>
          <p:txBody>
            <a:bodyPr anchorCtr="0" anchor="ctr" bIns="68550" lIns="68550" rIns="68550" tIns="68550">
              <a:noAutofit/>
            </a:bodyPr>
            <a:lstStyle/>
            <a:p>
              <a:pPr indent="0" lvl="0" marL="0" marR="0" rtl="0" algn="l">
                <a:spcBef>
                  <a:spcPts val="0"/>
                </a:spcBef>
                <a:buNone/>
              </a:pPr>
              <a:r>
                <a:t/>
              </a:r>
              <a:endParaRPr sz="1050">
                <a:solidFill>
                  <a:srgbClr val="000000"/>
                </a:solidFill>
                <a:latin typeface="Calibri"/>
                <a:ea typeface="Calibri"/>
                <a:cs typeface="Calibri"/>
                <a:sym typeface="Calibri"/>
              </a:endParaRPr>
            </a:p>
          </p:txBody>
        </p:sp>
        <p:sp>
          <p:nvSpPr>
            <p:cNvPr id="1386" name="Shape 1386"/>
            <p:cNvSpPr/>
            <p:nvPr/>
          </p:nvSpPr>
          <p:spPr>
            <a:xfrm>
              <a:off x="5137653" y="661156"/>
              <a:ext cx="1135349" cy="293400"/>
            </a:xfrm>
            <a:prstGeom prst="leftArrow">
              <a:avLst>
                <a:gd fmla="val 60000" name="adj1"/>
                <a:gd fmla="val 50000" name="adj2"/>
              </a:avLst>
            </a:prstGeom>
            <a:solidFill>
              <a:srgbClr val="97BBB7"/>
            </a:solidFill>
            <a:ln>
              <a:noFill/>
            </a:ln>
          </p:spPr>
          <p:txBody>
            <a:bodyPr anchorCtr="0" anchor="ctr" bIns="68550" lIns="68550" rIns="68550" tIns="68550">
              <a:noAutofit/>
            </a:bodyPr>
            <a:lstStyle/>
            <a:p>
              <a:pPr indent="0" lvl="0" marL="0" marR="0" rtl="0" algn="l">
                <a:spcBef>
                  <a:spcPts val="0"/>
                </a:spcBef>
                <a:buNone/>
              </a:pPr>
              <a:r>
                <a:t/>
              </a:r>
              <a:endParaRPr sz="1050">
                <a:solidFill>
                  <a:srgbClr val="000000"/>
                </a:solidFill>
                <a:latin typeface="Calibri"/>
                <a:ea typeface="Calibri"/>
                <a:cs typeface="Calibri"/>
                <a:sym typeface="Calibri"/>
              </a:endParaRPr>
            </a:p>
          </p:txBody>
        </p:sp>
        <p:sp>
          <p:nvSpPr>
            <p:cNvPr id="1387" name="Shape 1387"/>
            <p:cNvSpPr/>
            <p:nvPr/>
          </p:nvSpPr>
          <p:spPr>
            <a:xfrm>
              <a:off x="5912635" y="519550"/>
              <a:ext cx="799118" cy="576673"/>
            </a:xfrm>
            <a:prstGeom prst="roundRect">
              <a:avLst>
                <a:gd fmla="val 10000" name="adj"/>
              </a:avLst>
            </a:prstGeom>
            <a:solidFill>
              <a:srgbClr val="33928A"/>
            </a:solidFill>
            <a:ln cap="flat" cmpd="sng" w="25400">
              <a:solidFill>
                <a:srgbClr val="FFFFFF"/>
              </a:solidFill>
              <a:prstDash val="solid"/>
              <a:round/>
              <a:headEnd len="med" w="med" type="none"/>
              <a:tailEnd len="med" w="med" type="none"/>
            </a:ln>
          </p:spPr>
          <p:txBody>
            <a:bodyPr anchorCtr="0" anchor="ctr" bIns="68550" lIns="68550" rIns="68550" tIns="68550">
              <a:noAutofit/>
            </a:bodyPr>
            <a:lstStyle/>
            <a:p>
              <a:pPr indent="0" lvl="0" marL="0" marR="0" rtl="0" algn="l">
                <a:spcBef>
                  <a:spcPts val="0"/>
                </a:spcBef>
                <a:buNone/>
              </a:pPr>
              <a:r>
                <a:t/>
              </a:r>
              <a:endParaRPr sz="1050">
                <a:solidFill>
                  <a:srgbClr val="1D5852"/>
                </a:solidFill>
                <a:latin typeface="Calibri"/>
                <a:ea typeface="Calibri"/>
                <a:cs typeface="Calibri"/>
                <a:sym typeface="Calibri"/>
              </a:endParaRPr>
            </a:p>
          </p:txBody>
        </p:sp>
        <p:sp>
          <p:nvSpPr>
            <p:cNvPr id="1388" name="Shape 1388"/>
            <p:cNvSpPr/>
            <p:nvPr/>
          </p:nvSpPr>
          <p:spPr>
            <a:xfrm flipH="1" rot="-1799988">
              <a:off x="3000418" y="1164904"/>
              <a:ext cx="1135355" cy="293535"/>
            </a:xfrm>
            <a:prstGeom prst="leftArrow">
              <a:avLst>
                <a:gd fmla="val 60000" name="adj1"/>
                <a:gd fmla="val 50000" name="adj2"/>
              </a:avLst>
            </a:prstGeom>
            <a:solidFill>
              <a:srgbClr val="3A988F"/>
            </a:solidFill>
            <a:ln>
              <a:noFill/>
            </a:ln>
          </p:spPr>
          <p:txBody>
            <a:bodyPr anchorCtr="0" anchor="ctr" bIns="68550" lIns="68550" rIns="68550" tIns="68550">
              <a:noAutofit/>
            </a:bodyPr>
            <a:lstStyle/>
            <a:p>
              <a:pPr indent="0" lvl="0" marL="0" marR="0" rtl="0" algn="l">
                <a:spcBef>
                  <a:spcPts val="0"/>
                </a:spcBef>
                <a:buNone/>
              </a:pPr>
              <a:r>
                <a:t/>
              </a:r>
              <a:endParaRPr sz="1050">
                <a:solidFill>
                  <a:srgbClr val="000000"/>
                </a:solidFill>
                <a:latin typeface="Calibri"/>
                <a:ea typeface="Calibri"/>
                <a:cs typeface="Calibri"/>
                <a:sym typeface="Calibri"/>
              </a:endParaRPr>
            </a:p>
          </p:txBody>
        </p:sp>
        <p:sp>
          <p:nvSpPr>
            <p:cNvPr id="1389" name="Shape 1389"/>
            <p:cNvSpPr/>
            <p:nvPr/>
          </p:nvSpPr>
          <p:spPr>
            <a:xfrm flipH="1" rot="-3600012">
              <a:off x="3420931" y="1585298"/>
              <a:ext cx="1135355" cy="293535"/>
            </a:xfrm>
            <a:prstGeom prst="leftArrow">
              <a:avLst>
                <a:gd fmla="val 60000" name="adj1"/>
                <a:gd fmla="val 50000" name="adj2"/>
              </a:avLst>
            </a:prstGeom>
            <a:solidFill>
              <a:srgbClr val="46A69B"/>
            </a:solidFill>
            <a:ln>
              <a:noFill/>
            </a:ln>
          </p:spPr>
          <p:txBody>
            <a:bodyPr anchorCtr="0" anchor="ctr" bIns="68550" lIns="68550" rIns="68550" tIns="68550">
              <a:noAutofit/>
            </a:bodyPr>
            <a:lstStyle/>
            <a:p>
              <a:pPr indent="0" lvl="0" marL="0" marR="0" rtl="0" algn="l">
                <a:spcBef>
                  <a:spcPts val="0"/>
                </a:spcBef>
                <a:buNone/>
              </a:pPr>
              <a:r>
                <a:t/>
              </a:r>
              <a:endParaRPr sz="1050">
                <a:solidFill>
                  <a:srgbClr val="000000"/>
                </a:solidFill>
                <a:latin typeface="Calibri"/>
                <a:ea typeface="Calibri"/>
                <a:cs typeface="Calibri"/>
                <a:sym typeface="Calibri"/>
              </a:endParaRPr>
            </a:p>
          </p:txBody>
        </p:sp>
        <p:sp>
          <p:nvSpPr>
            <p:cNvPr id="1390" name="Shape 1390"/>
            <p:cNvSpPr/>
            <p:nvPr/>
          </p:nvSpPr>
          <p:spPr>
            <a:xfrm flipH="1" rot="-5400000">
              <a:off x="3995195" y="1739287"/>
              <a:ext cx="1135349" cy="293400"/>
            </a:xfrm>
            <a:prstGeom prst="leftArrow">
              <a:avLst>
                <a:gd fmla="val 60000" name="adj1"/>
                <a:gd fmla="val 50000" name="adj2"/>
              </a:avLst>
            </a:prstGeom>
            <a:solidFill>
              <a:srgbClr val="57AEA5"/>
            </a:solidFill>
            <a:ln>
              <a:noFill/>
            </a:ln>
          </p:spPr>
          <p:txBody>
            <a:bodyPr anchorCtr="0" anchor="ctr" bIns="68550" lIns="68550" rIns="68550" tIns="68550">
              <a:noAutofit/>
            </a:bodyPr>
            <a:lstStyle/>
            <a:p>
              <a:pPr indent="0" lvl="0" marL="0" marR="0" rtl="0" algn="l">
                <a:spcBef>
                  <a:spcPts val="0"/>
                </a:spcBef>
                <a:buNone/>
              </a:pPr>
              <a:r>
                <a:t/>
              </a:r>
              <a:endParaRPr sz="1050">
                <a:solidFill>
                  <a:srgbClr val="000000"/>
                </a:solidFill>
                <a:latin typeface="Calibri"/>
                <a:ea typeface="Calibri"/>
                <a:cs typeface="Calibri"/>
                <a:sym typeface="Calibri"/>
              </a:endParaRPr>
            </a:p>
          </p:txBody>
        </p:sp>
        <p:sp>
          <p:nvSpPr>
            <p:cNvPr id="1391" name="Shape 1391"/>
            <p:cNvSpPr/>
            <p:nvPr/>
          </p:nvSpPr>
          <p:spPr>
            <a:xfrm flipH="1" rot="-7199988">
              <a:off x="4569624" y="1585355"/>
              <a:ext cx="1135355" cy="293535"/>
            </a:xfrm>
            <a:prstGeom prst="leftArrow">
              <a:avLst>
                <a:gd fmla="val 60000" name="adj1"/>
                <a:gd fmla="val 50000" name="adj2"/>
              </a:avLst>
            </a:prstGeom>
            <a:solidFill>
              <a:srgbClr val="6DB2A9"/>
            </a:solidFill>
            <a:ln>
              <a:noFill/>
            </a:ln>
          </p:spPr>
          <p:txBody>
            <a:bodyPr anchorCtr="0" anchor="ctr" bIns="68550" lIns="68550" rIns="68550" tIns="68550">
              <a:noAutofit/>
            </a:bodyPr>
            <a:lstStyle/>
            <a:p>
              <a:pPr indent="0" lvl="0" marL="0" marR="0" rtl="0" algn="l">
                <a:spcBef>
                  <a:spcPts val="0"/>
                </a:spcBef>
                <a:buNone/>
              </a:pPr>
              <a:r>
                <a:t/>
              </a:r>
              <a:endParaRPr sz="1050">
                <a:solidFill>
                  <a:srgbClr val="000000"/>
                </a:solidFill>
                <a:latin typeface="Calibri"/>
                <a:ea typeface="Calibri"/>
                <a:cs typeface="Calibri"/>
                <a:sym typeface="Calibri"/>
              </a:endParaRPr>
            </a:p>
          </p:txBody>
        </p:sp>
        <p:sp>
          <p:nvSpPr>
            <p:cNvPr id="1392" name="Shape 1392"/>
            <p:cNvSpPr/>
            <p:nvPr/>
          </p:nvSpPr>
          <p:spPr>
            <a:xfrm flipH="1" rot="-9000012">
              <a:off x="4990019" y="1164842"/>
              <a:ext cx="1135355" cy="293535"/>
            </a:xfrm>
            <a:prstGeom prst="leftArrow">
              <a:avLst>
                <a:gd fmla="val 60000" name="adj1"/>
                <a:gd fmla="val 50000" name="adj2"/>
              </a:avLst>
            </a:prstGeom>
            <a:solidFill>
              <a:srgbClr val="83B5B0"/>
            </a:solidFill>
            <a:ln>
              <a:noFill/>
            </a:ln>
          </p:spPr>
          <p:txBody>
            <a:bodyPr anchorCtr="0" anchor="ctr" bIns="68550" lIns="68550" rIns="68550" tIns="68550">
              <a:noAutofit/>
            </a:bodyPr>
            <a:lstStyle/>
            <a:p>
              <a:pPr indent="0" lvl="0" marL="0" marR="0" rtl="0" algn="l">
                <a:spcBef>
                  <a:spcPts val="0"/>
                </a:spcBef>
                <a:buNone/>
              </a:pPr>
              <a:r>
                <a:t/>
              </a:r>
              <a:endParaRPr sz="1050">
                <a:solidFill>
                  <a:srgbClr val="000000"/>
                </a:solidFill>
                <a:latin typeface="Calibri"/>
                <a:ea typeface="Calibri"/>
                <a:cs typeface="Calibri"/>
                <a:sym typeface="Calibri"/>
              </a:endParaRPr>
            </a:p>
          </p:txBody>
        </p:sp>
        <p:sp>
          <p:nvSpPr>
            <p:cNvPr id="1393" name="Shape 1393"/>
            <p:cNvSpPr/>
            <p:nvPr/>
          </p:nvSpPr>
          <p:spPr>
            <a:xfrm>
              <a:off x="5193130" y="1894590"/>
              <a:ext cx="720899" cy="576673"/>
            </a:xfrm>
            <a:prstGeom prst="roundRect">
              <a:avLst>
                <a:gd fmla="val 10000" name="adj"/>
              </a:avLst>
            </a:prstGeom>
            <a:solidFill>
              <a:srgbClr val="287972"/>
            </a:solidFill>
            <a:ln cap="flat" cmpd="sng" w="28575">
              <a:solidFill>
                <a:srgbClr val="FFFFFF"/>
              </a:solidFill>
              <a:prstDash val="solid"/>
              <a:round/>
              <a:headEnd len="med" w="med" type="none"/>
              <a:tailEnd len="med" w="med" type="none"/>
            </a:ln>
          </p:spPr>
          <p:txBody>
            <a:bodyPr anchorCtr="0" anchor="ctr" bIns="15700" lIns="15700" rIns="15700" tIns="15700">
              <a:noAutofit/>
            </a:bodyPr>
            <a:lstStyle/>
            <a:p>
              <a:pPr indent="0" lvl="0" marL="0" marR="0" rtl="0" algn="ctr">
                <a:lnSpc>
                  <a:spcPct val="90000"/>
                </a:lnSpc>
                <a:spcBef>
                  <a:spcPts val="0"/>
                </a:spcBef>
                <a:buNone/>
              </a:pPr>
              <a:r>
                <a:t/>
              </a:r>
              <a:endParaRPr sz="825">
                <a:solidFill>
                  <a:srgbClr val="FFFFFF"/>
                </a:solidFill>
                <a:latin typeface="Calibri"/>
                <a:ea typeface="Calibri"/>
                <a:cs typeface="Calibri"/>
                <a:sym typeface="Calibri"/>
              </a:endParaRPr>
            </a:p>
          </p:txBody>
        </p:sp>
        <p:sp>
          <p:nvSpPr>
            <p:cNvPr id="1394" name="Shape 1394"/>
            <p:cNvSpPr/>
            <p:nvPr/>
          </p:nvSpPr>
          <p:spPr>
            <a:xfrm>
              <a:off x="5659662" y="1239129"/>
              <a:ext cx="973872" cy="576673"/>
            </a:xfrm>
            <a:prstGeom prst="roundRect">
              <a:avLst>
                <a:gd fmla="val 10000" name="adj"/>
              </a:avLst>
            </a:prstGeom>
            <a:solidFill>
              <a:srgbClr val="2C877F"/>
            </a:solidFill>
            <a:ln cap="flat" cmpd="sng" w="25400">
              <a:solidFill>
                <a:srgbClr val="FFFFFF"/>
              </a:solidFill>
              <a:prstDash val="solid"/>
              <a:round/>
              <a:headEnd len="med" w="med" type="none"/>
              <a:tailEnd len="med" w="med" type="none"/>
            </a:ln>
          </p:spPr>
          <p:txBody>
            <a:bodyPr anchorCtr="0" anchor="ctr" bIns="68550" lIns="68550" rIns="68550" tIns="68550">
              <a:noAutofit/>
            </a:bodyPr>
            <a:lstStyle/>
            <a:p>
              <a:pPr indent="0" lvl="0" marL="0" marR="0" rtl="0" algn="l">
                <a:spcBef>
                  <a:spcPts val="0"/>
                </a:spcBef>
                <a:buNone/>
              </a:pPr>
              <a:r>
                <a:t/>
              </a:r>
              <a:endParaRPr sz="1050">
                <a:solidFill>
                  <a:srgbClr val="000000"/>
                </a:solidFill>
                <a:latin typeface="Calibri"/>
                <a:ea typeface="Calibri"/>
                <a:cs typeface="Calibri"/>
                <a:sym typeface="Calibri"/>
              </a:endParaRPr>
            </a:p>
          </p:txBody>
        </p:sp>
        <p:sp>
          <p:nvSpPr>
            <p:cNvPr id="1395" name="Shape 1395"/>
            <p:cNvSpPr/>
            <p:nvPr/>
          </p:nvSpPr>
          <p:spPr>
            <a:xfrm>
              <a:off x="4124546" y="1989248"/>
              <a:ext cx="953207" cy="576673"/>
            </a:xfrm>
            <a:prstGeom prst="roundRect">
              <a:avLst>
                <a:gd fmla="val 10000" name="adj"/>
              </a:avLst>
            </a:prstGeom>
            <a:solidFill>
              <a:srgbClr val="287972"/>
            </a:solidFill>
            <a:ln cap="flat" cmpd="sng" w="28575">
              <a:solidFill>
                <a:srgbClr val="FFFFFF"/>
              </a:solidFill>
              <a:prstDash val="solid"/>
              <a:round/>
              <a:headEnd len="med" w="med" type="none"/>
              <a:tailEnd len="med" w="med" type="none"/>
            </a:ln>
          </p:spPr>
          <p:txBody>
            <a:bodyPr anchorCtr="0" anchor="ctr" bIns="15700" lIns="15700" rIns="15700" tIns="15700">
              <a:noAutofit/>
            </a:bodyPr>
            <a:lstStyle/>
            <a:p>
              <a:pPr indent="0" lvl="0" marL="0" marR="0" rtl="0" algn="ctr">
                <a:lnSpc>
                  <a:spcPct val="90000"/>
                </a:lnSpc>
                <a:spcBef>
                  <a:spcPts val="0"/>
                </a:spcBef>
                <a:buNone/>
              </a:pPr>
              <a:r>
                <a:t/>
              </a:r>
              <a:endParaRPr sz="825">
                <a:solidFill>
                  <a:srgbClr val="FFFFFF"/>
                </a:solidFill>
                <a:latin typeface="Calibri"/>
                <a:ea typeface="Calibri"/>
                <a:cs typeface="Calibri"/>
                <a:sym typeface="Calibri"/>
              </a:endParaRPr>
            </a:p>
          </p:txBody>
        </p:sp>
        <p:sp>
          <p:nvSpPr>
            <p:cNvPr id="1396" name="Shape 1396"/>
            <p:cNvSpPr/>
            <p:nvPr/>
          </p:nvSpPr>
          <p:spPr>
            <a:xfrm>
              <a:off x="2686630" y="1881223"/>
              <a:ext cx="1289515" cy="576673"/>
            </a:xfrm>
            <a:prstGeom prst="roundRect">
              <a:avLst>
                <a:gd fmla="val 10000" name="adj"/>
              </a:avLst>
            </a:prstGeom>
            <a:solidFill>
              <a:srgbClr val="287972"/>
            </a:solidFill>
            <a:ln cap="flat" cmpd="sng" w="28575">
              <a:solidFill>
                <a:srgbClr val="FFFFFF"/>
              </a:solidFill>
              <a:prstDash val="solid"/>
              <a:round/>
              <a:headEnd len="med" w="med" type="none"/>
              <a:tailEnd len="med" w="med" type="none"/>
            </a:ln>
          </p:spPr>
          <p:txBody>
            <a:bodyPr anchorCtr="0" anchor="ctr" bIns="15700" lIns="15700" rIns="15700" tIns="15700">
              <a:noAutofit/>
            </a:bodyPr>
            <a:lstStyle/>
            <a:p>
              <a:pPr indent="0" lvl="0" marL="0" marR="0" rtl="0" algn="ctr">
                <a:lnSpc>
                  <a:spcPct val="90000"/>
                </a:lnSpc>
                <a:spcBef>
                  <a:spcPts val="0"/>
                </a:spcBef>
                <a:buNone/>
              </a:pPr>
              <a:r>
                <a:t/>
              </a:r>
              <a:endParaRPr sz="825">
                <a:solidFill>
                  <a:srgbClr val="FFFFFF"/>
                </a:solidFill>
                <a:latin typeface="Calibri"/>
                <a:ea typeface="Calibri"/>
                <a:cs typeface="Calibri"/>
                <a:sym typeface="Calibri"/>
              </a:endParaRPr>
            </a:p>
          </p:txBody>
        </p:sp>
        <p:sp>
          <p:nvSpPr>
            <p:cNvPr id="1397" name="Shape 1397"/>
            <p:cNvSpPr/>
            <p:nvPr/>
          </p:nvSpPr>
          <p:spPr>
            <a:xfrm>
              <a:off x="2770583" y="1180416"/>
              <a:ext cx="809698" cy="576673"/>
            </a:xfrm>
            <a:prstGeom prst="roundRect">
              <a:avLst>
                <a:gd fmla="val 10000" name="adj"/>
              </a:avLst>
            </a:prstGeom>
            <a:solidFill>
              <a:srgbClr val="287972"/>
            </a:solidFill>
            <a:ln cap="flat" cmpd="sng" w="28575">
              <a:solidFill>
                <a:srgbClr val="FFFFFF"/>
              </a:solidFill>
              <a:prstDash val="solid"/>
              <a:round/>
              <a:headEnd len="med" w="med" type="none"/>
              <a:tailEnd len="med" w="med" type="none"/>
            </a:ln>
          </p:spPr>
          <p:txBody>
            <a:bodyPr anchorCtr="0" anchor="ctr" bIns="15700" lIns="15700" rIns="15700" tIns="15700">
              <a:noAutofit/>
            </a:bodyPr>
            <a:lstStyle/>
            <a:p>
              <a:pPr indent="0" lvl="0" marL="0" marR="0" rtl="0" algn="ctr">
                <a:lnSpc>
                  <a:spcPct val="90000"/>
                </a:lnSpc>
                <a:spcBef>
                  <a:spcPts val="0"/>
                </a:spcBef>
                <a:buSzPct val="25000"/>
                <a:buNone/>
              </a:pPr>
              <a:r>
                <a:rPr lang="en-US" sz="1600">
                  <a:solidFill>
                    <a:srgbClr val="FFFFFF"/>
                  </a:solidFill>
                  <a:latin typeface="Calibri"/>
                  <a:ea typeface="Calibri"/>
                  <a:cs typeface="Calibri"/>
                  <a:sym typeface="Calibri"/>
                </a:rPr>
                <a:t>Language Agnostic</a:t>
              </a:r>
            </a:p>
          </p:txBody>
        </p:sp>
        <p:sp>
          <p:nvSpPr>
            <p:cNvPr id="1398" name="Shape 1398"/>
            <p:cNvSpPr txBox="1"/>
            <p:nvPr/>
          </p:nvSpPr>
          <p:spPr>
            <a:xfrm>
              <a:off x="5205364" y="1928340"/>
              <a:ext cx="687149" cy="542925"/>
            </a:xfrm>
            <a:prstGeom prst="rect">
              <a:avLst/>
            </a:prstGeom>
            <a:noFill/>
            <a:ln>
              <a:noFill/>
            </a:ln>
          </p:spPr>
          <p:txBody>
            <a:bodyPr anchorCtr="0" anchor="ctr" bIns="15700" lIns="15700" rIns="15700" tIns="15700">
              <a:noAutofit/>
            </a:bodyPr>
            <a:lstStyle/>
            <a:p>
              <a:pPr indent="0" lvl="0" marL="0" marR="0" rtl="0" algn="ctr">
                <a:lnSpc>
                  <a:spcPct val="90000"/>
                </a:lnSpc>
                <a:spcBef>
                  <a:spcPts val="0"/>
                </a:spcBef>
                <a:buSzPct val="25000"/>
                <a:buNone/>
              </a:pPr>
              <a:r>
                <a:rPr lang="en-US" sz="1600">
                  <a:solidFill>
                    <a:srgbClr val="FFFFFF"/>
                  </a:solidFill>
                  <a:latin typeface="Calibri"/>
                  <a:ea typeface="Calibri"/>
                  <a:cs typeface="Calibri"/>
                  <a:sym typeface="Calibri"/>
                </a:rPr>
                <a:t>Cloud Agnostic</a:t>
              </a:r>
            </a:p>
          </p:txBody>
        </p:sp>
        <p:sp>
          <p:nvSpPr>
            <p:cNvPr id="1399" name="Shape 1399"/>
            <p:cNvSpPr txBox="1"/>
            <p:nvPr/>
          </p:nvSpPr>
          <p:spPr>
            <a:xfrm>
              <a:off x="4184794" y="2022998"/>
              <a:ext cx="854090" cy="542925"/>
            </a:xfrm>
            <a:prstGeom prst="rect">
              <a:avLst/>
            </a:prstGeom>
            <a:noFill/>
            <a:ln>
              <a:noFill/>
            </a:ln>
          </p:spPr>
          <p:txBody>
            <a:bodyPr anchorCtr="0" anchor="ctr" bIns="15700" lIns="15700" rIns="15700" tIns="15700">
              <a:noAutofit/>
            </a:bodyPr>
            <a:lstStyle/>
            <a:p>
              <a:pPr indent="0" lvl="0" marL="0" marR="0" rtl="0" algn="ctr">
                <a:lnSpc>
                  <a:spcPct val="90000"/>
                </a:lnSpc>
                <a:spcBef>
                  <a:spcPts val="0"/>
                </a:spcBef>
                <a:buSzPct val="25000"/>
                <a:buNone/>
              </a:pPr>
              <a:r>
                <a:rPr lang="en-US" sz="1600">
                  <a:solidFill>
                    <a:srgbClr val="FFFFFF"/>
                  </a:solidFill>
                  <a:latin typeface="Calibri"/>
                  <a:ea typeface="Calibri"/>
                  <a:cs typeface="Calibri"/>
                  <a:sym typeface="Calibri"/>
                </a:rPr>
                <a:t>Day 2 Operations</a:t>
              </a:r>
            </a:p>
          </p:txBody>
        </p:sp>
        <p:sp>
          <p:nvSpPr>
            <p:cNvPr id="1400" name="Shape 1400"/>
            <p:cNvSpPr txBox="1"/>
            <p:nvPr/>
          </p:nvSpPr>
          <p:spPr>
            <a:xfrm>
              <a:off x="5684830" y="1243108"/>
              <a:ext cx="913182" cy="542925"/>
            </a:xfrm>
            <a:prstGeom prst="rect">
              <a:avLst/>
            </a:prstGeom>
            <a:noFill/>
            <a:ln>
              <a:noFill/>
            </a:ln>
          </p:spPr>
          <p:txBody>
            <a:bodyPr anchorCtr="0" anchor="ctr" bIns="15700" lIns="15700" rIns="15700" tIns="15700">
              <a:noAutofit/>
            </a:bodyPr>
            <a:lstStyle/>
            <a:p>
              <a:pPr indent="0" lvl="0" marL="0" marR="0" rtl="0" algn="ctr">
                <a:lnSpc>
                  <a:spcPct val="90000"/>
                </a:lnSpc>
                <a:spcBef>
                  <a:spcPts val="0"/>
                </a:spcBef>
                <a:buSzPct val="25000"/>
                <a:buNone/>
              </a:pPr>
              <a:r>
                <a:rPr lang="en-US" sz="1600">
                  <a:solidFill>
                    <a:srgbClr val="FFFFFF"/>
                  </a:solidFill>
                  <a:latin typeface="Calibri"/>
                  <a:ea typeface="Calibri"/>
                  <a:cs typeface="Calibri"/>
                  <a:sym typeface="Calibri"/>
                </a:rPr>
                <a:t>Integrated Data Services</a:t>
              </a:r>
            </a:p>
          </p:txBody>
        </p:sp>
        <p:sp>
          <p:nvSpPr>
            <p:cNvPr id="1401" name="Shape 1401"/>
            <p:cNvSpPr txBox="1"/>
            <p:nvPr/>
          </p:nvSpPr>
          <p:spPr>
            <a:xfrm>
              <a:off x="2761700" y="1890933"/>
              <a:ext cx="1198031" cy="542925"/>
            </a:xfrm>
            <a:prstGeom prst="rect">
              <a:avLst/>
            </a:prstGeom>
            <a:noFill/>
            <a:ln>
              <a:noFill/>
            </a:ln>
          </p:spPr>
          <p:txBody>
            <a:bodyPr anchorCtr="0" anchor="ctr" bIns="15700" lIns="15700" rIns="15700" tIns="15700">
              <a:noAutofit/>
            </a:bodyPr>
            <a:lstStyle/>
            <a:p>
              <a:pPr indent="0" lvl="0" marL="0" marR="0" rtl="0" algn="ctr">
                <a:lnSpc>
                  <a:spcPct val="90000"/>
                </a:lnSpc>
                <a:spcBef>
                  <a:spcPts val="0"/>
                </a:spcBef>
                <a:buSzPct val="25000"/>
                <a:buNone/>
              </a:pPr>
              <a:r>
                <a:rPr lang="en-US" sz="1600">
                  <a:solidFill>
                    <a:srgbClr val="FFFFFF"/>
                  </a:solidFill>
                  <a:latin typeface="Calibri"/>
                  <a:ea typeface="Calibri"/>
                  <a:cs typeface="Calibri"/>
                  <a:sym typeface="Calibri"/>
                </a:rPr>
                <a:t>Growing ISV &amp; Partner Ecosystem</a:t>
              </a:r>
            </a:p>
          </p:txBody>
        </p:sp>
        <p:pic>
          <p:nvPicPr>
            <p:cNvPr id="1402" name="Shape 1402"/>
            <p:cNvPicPr preferRelativeResize="0"/>
            <p:nvPr/>
          </p:nvPicPr>
          <p:blipFill rotWithShape="1">
            <a:blip r:embed="rId5">
              <a:alphaModFix/>
            </a:blip>
            <a:srcRect b="0" l="0" r="0" t="0"/>
            <a:stretch/>
          </p:blipFill>
          <p:spPr>
            <a:xfrm>
              <a:off x="1540936" y="1964921"/>
              <a:ext cx="421899" cy="434880"/>
            </a:xfrm>
            <a:prstGeom prst="rect">
              <a:avLst/>
            </a:prstGeom>
            <a:noFill/>
            <a:ln>
              <a:noFill/>
            </a:ln>
          </p:spPr>
        </p:pic>
        <p:pic>
          <p:nvPicPr>
            <p:cNvPr id="1403" name="Shape 1403"/>
            <p:cNvPicPr preferRelativeResize="0"/>
            <p:nvPr/>
          </p:nvPicPr>
          <p:blipFill rotWithShape="1">
            <a:blip r:embed="rId6">
              <a:alphaModFix/>
            </a:blip>
            <a:srcRect b="0" l="0" r="0" t="0"/>
            <a:stretch/>
          </p:blipFill>
          <p:spPr>
            <a:xfrm>
              <a:off x="2040666" y="2047755"/>
              <a:ext cx="661409" cy="327589"/>
            </a:xfrm>
            <a:prstGeom prst="rect">
              <a:avLst/>
            </a:prstGeom>
            <a:noFill/>
            <a:ln>
              <a:noFill/>
            </a:ln>
          </p:spPr>
        </p:pic>
        <p:pic>
          <p:nvPicPr>
            <p:cNvPr id="1404" name="Shape 1404"/>
            <p:cNvPicPr preferRelativeResize="0"/>
            <p:nvPr/>
          </p:nvPicPr>
          <p:blipFill rotWithShape="1">
            <a:blip r:embed="rId7">
              <a:alphaModFix/>
            </a:blip>
            <a:srcRect b="5599" l="17936" r="24898" t="8362"/>
            <a:stretch/>
          </p:blipFill>
          <p:spPr>
            <a:xfrm>
              <a:off x="2113890" y="1308045"/>
              <a:ext cx="368286" cy="367070"/>
            </a:xfrm>
            <a:prstGeom prst="rect">
              <a:avLst/>
            </a:prstGeom>
            <a:noFill/>
            <a:ln>
              <a:noFill/>
            </a:ln>
          </p:spPr>
        </p:pic>
        <p:pic>
          <p:nvPicPr>
            <p:cNvPr id="1405" name="Shape 1405"/>
            <p:cNvPicPr preferRelativeResize="0"/>
            <p:nvPr/>
          </p:nvPicPr>
          <p:blipFill rotWithShape="1">
            <a:blip r:embed="rId8">
              <a:alphaModFix/>
            </a:blip>
            <a:srcRect b="0" l="0" r="0" t="0"/>
            <a:stretch/>
          </p:blipFill>
          <p:spPr>
            <a:xfrm>
              <a:off x="2421751" y="1351970"/>
              <a:ext cx="339946" cy="301725"/>
            </a:xfrm>
            <a:prstGeom prst="rect">
              <a:avLst/>
            </a:prstGeom>
            <a:noFill/>
            <a:ln>
              <a:noFill/>
            </a:ln>
          </p:spPr>
        </p:pic>
        <p:pic>
          <p:nvPicPr>
            <p:cNvPr id="1406" name="Shape 1406"/>
            <p:cNvPicPr preferRelativeResize="0"/>
            <p:nvPr/>
          </p:nvPicPr>
          <p:blipFill rotWithShape="1">
            <a:blip r:embed="rId9">
              <a:alphaModFix/>
            </a:blip>
            <a:srcRect b="0" l="0" r="0" t="0"/>
            <a:stretch/>
          </p:blipFill>
          <p:spPr>
            <a:xfrm>
              <a:off x="6762706" y="567081"/>
              <a:ext cx="465525" cy="465525"/>
            </a:xfrm>
            <a:prstGeom prst="rect">
              <a:avLst/>
            </a:prstGeom>
            <a:noFill/>
            <a:ln>
              <a:noFill/>
            </a:ln>
          </p:spPr>
        </p:pic>
        <p:sp>
          <p:nvSpPr>
            <p:cNvPr id="1407" name="Shape 1407"/>
            <p:cNvSpPr txBox="1"/>
            <p:nvPr/>
          </p:nvSpPr>
          <p:spPr>
            <a:xfrm>
              <a:off x="5914867" y="534064"/>
              <a:ext cx="775150" cy="542925"/>
            </a:xfrm>
            <a:prstGeom prst="rect">
              <a:avLst/>
            </a:prstGeom>
            <a:noFill/>
            <a:ln>
              <a:noFill/>
            </a:ln>
          </p:spPr>
          <p:txBody>
            <a:bodyPr anchorCtr="0" anchor="ctr" bIns="15700" lIns="15700" rIns="15700" tIns="15700">
              <a:noAutofit/>
            </a:bodyPr>
            <a:lstStyle/>
            <a:p>
              <a:pPr indent="0" lvl="0" marL="0" marR="0" rtl="0" algn="ctr">
                <a:lnSpc>
                  <a:spcPct val="90000"/>
                </a:lnSpc>
                <a:spcBef>
                  <a:spcPts val="0"/>
                </a:spcBef>
                <a:buSzPct val="25000"/>
                <a:buNone/>
              </a:pPr>
              <a:r>
                <a:rPr lang="en-US" sz="1600">
                  <a:solidFill>
                    <a:srgbClr val="FFFFFF"/>
                  </a:solidFill>
                  <a:latin typeface="Calibri"/>
                  <a:ea typeface="Calibri"/>
                  <a:cs typeface="Calibri"/>
                  <a:sym typeface="Calibri"/>
                </a:rPr>
                <a:t>Security &amp; Isolation</a:t>
              </a:r>
            </a:p>
          </p:txBody>
        </p:sp>
        <p:sp>
          <p:nvSpPr>
            <p:cNvPr id="1408" name="Shape 1408"/>
            <p:cNvSpPr/>
            <p:nvPr/>
          </p:nvSpPr>
          <p:spPr>
            <a:xfrm>
              <a:off x="1962833" y="565704"/>
              <a:ext cx="463834" cy="463834"/>
            </a:xfrm>
            <a:prstGeom prst="ellipse">
              <a:avLst/>
            </a:prstGeom>
            <a:solidFill>
              <a:schemeClr val="accent1"/>
            </a:solidFill>
            <a:ln cap="flat" cmpd="sng" w="9525">
              <a:solidFill>
                <a:srgbClr val="4A7DB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sp>
          <p:nvSpPr>
            <p:cNvPr id="1409" name="Shape 1409"/>
            <p:cNvSpPr/>
            <p:nvPr/>
          </p:nvSpPr>
          <p:spPr>
            <a:xfrm>
              <a:off x="2010773" y="610560"/>
              <a:ext cx="363645" cy="363645"/>
            </a:xfrm>
            <a:prstGeom prst="sun">
              <a:avLst>
                <a:gd fmla="val 25000" name="adj"/>
              </a:avLst>
            </a:prstGeom>
            <a:solidFill>
              <a:srgbClr val="FFFFFF"/>
            </a:solidFill>
            <a:ln cap="flat" cmpd="sng" w="9525">
              <a:solidFill>
                <a:srgbClr val="4A7DB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grpSp>
      <p:grpSp>
        <p:nvGrpSpPr>
          <p:cNvPr id="1410" name="Shape 1410"/>
          <p:cNvGrpSpPr/>
          <p:nvPr/>
        </p:nvGrpSpPr>
        <p:grpSpPr>
          <a:xfrm>
            <a:off x="5520825" y="4022343"/>
            <a:ext cx="3449288" cy="616190"/>
            <a:chOff x="184080" y="4377801"/>
            <a:chExt cx="4387365" cy="531522"/>
          </a:xfrm>
        </p:grpSpPr>
        <p:grpSp>
          <p:nvGrpSpPr>
            <p:cNvPr id="1411" name="Shape 1411"/>
            <p:cNvGrpSpPr/>
            <p:nvPr/>
          </p:nvGrpSpPr>
          <p:grpSpPr>
            <a:xfrm>
              <a:off x="184080" y="4377801"/>
              <a:ext cx="1010802" cy="527415"/>
              <a:chOff x="184080" y="4448921"/>
              <a:chExt cx="1010802" cy="527415"/>
            </a:xfrm>
          </p:grpSpPr>
          <p:pic>
            <p:nvPicPr>
              <p:cNvPr id="1412" name="Shape 1412"/>
              <p:cNvPicPr preferRelativeResize="0"/>
              <p:nvPr/>
            </p:nvPicPr>
            <p:blipFill rotWithShape="1">
              <a:blip r:embed="rId10">
                <a:alphaModFix/>
              </a:blip>
              <a:srcRect b="-4013" l="0" r="0" t="0"/>
              <a:stretch/>
            </p:blipFill>
            <p:spPr>
              <a:xfrm>
                <a:off x="184080" y="4448921"/>
                <a:ext cx="1010802" cy="527415"/>
              </a:xfrm>
              <a:prstGeom prst="rect">
                <a:avLst/>
              </a:prstGeom>
              <a:noFill/>
              <a:ln>
                <a:noFill/>
              </a:ln>
            </p:spPr>
          </p:pic>
          <p:pic>
            <p:nvPicPr>
              <p:cNvPr id="1413" name="Shape 1413"/>
              <p:cNvPicPr preferRelativeResize="0"/>
              <p:nvPr/>
            </p:nvPicPr>
            <p:blipFill rotWithShape="1">
              <a:blip r:embed="rId11">
                <a:alphaModFix/>
              </a:blip>
              <a:srcRect b="0" l="0" r="0" t="0"/>
              <a:stretch/>
            </p:blipFill>
            <p:spPr>
              <a:xfrm>
                <a:off x="298662" y="4599300"/>
                <a:ext cx="795409" cy="201398"/>
              </a:xfrm>
              <a:prstGeom prst="rect">
                <a:avLst/>
              </a:prstGeom>
              <a:noFill/>
              <a:ln>
                <a:noFill/>
              </a:ln>
            </p:spPr>
          </p:pic>
        </p:grpSp>
        <p:grpSp>
          <p:nvGrpSpPr>
            <p:cNvPr id="1414" name="Shape 1414"/>
            <p:cNvGrpSpPr/>
            <p:nvPr/>
          </p:nvGrpSpPr>
          <p:grpSpPr>
            <a:xfrm>
              <a:off x="2400041" y="4380285"/>
              <a:ext cx="1010802" cy="527415"/>
              <a:chOff x="2400041" y="4451405"/>
              <a:chExt cx="1010802" cy="527415"/>
            </a:xfrm>
          </p:grpSpPr>
          <p:pic>
            <p:nvPicPr>
              <p:cNvPr id="1415" name="Shape 1415"/>
              <p:cNvPicPr preferRelativeResize="0"/>
              <p:nvPr/>
            </p:nvPicPr>
            <p:blipFill rotWithShape="1">
              <a:blip r:embed="rId10">
                <a:alphaModFix/>
              </a:blip>
              <a:srcRect b="-4013" l="0" r="0" t="0"/>
              <a:stretch/>
            </p:blipFill>
            <p:spPr>
              <a:xfrm>
                <a:off x="2400041" y="4451405"/>
                <a:ext cx="1010802" cy="527415"/>
              </a:xfrm>
              <a:prstGeom prst="rect">
                <a:avLst/>
              </a:prstGeom>
              <a:noFill/>
              <a:ln>
                <a:noFill/>
              </a:ln>
            </p:spPr>
          </p:pic>
          <p:pic>
            <p:nvPicPr>
              <p:cNvPr id="1416" name="Shape 1416"/>
              <p:cNvPicPr preferRelativeResize="0"/>
              <p:nvPr/>
            </p:nvPicPr>
            <p:blipFill rotWithShape="1">
              <a:blip r:embed="rId12">
                <a:alphaModFix/>
              </a:blip>
              <a:srcRect b="0" l="0" r="0" t="0"/>
              <a:stretch/>
            </p:blipFill>
            <p:spPr>
              <a:xfrm>
                <a:off x="2554233" y="4566255"/>
                <a:ext cx="644978" cy="261401"/>
              </a:xfrm>
              <a:prstGeom prst="rect">
                <a:avLst/>
              </a:prstGeom>
              <a:noFill/>
              <a:ln>
                <a:noFill/>
              </a:ln>
            </p:spPr>
          </p:pic>
        </p:grpSp>
        <p:grpSp>
          <p:nvGrpSpPr>
            <p:cNvPr id="1417" name="Shape 1417"/>
            <p:cNvGrpSpPr/>
            <p:nvPr/>
          </p:nvGrpSpPr>
          <p:grpSpPr>
            <a:xfrm>
              <a:off x="1286158" y="4378687"/>
              <a:ext cx="1010802" cy="527415"/>
              <a:chOff x="1286158" y="4449807"/>
              <a:chExt cx="1010802" cy="527415"/>
            </a:xfrm>
          </p:grpSpPr>
          <p:pic>
            <p:nvPicPr>
              <p:cNvPr id="1418" name="Shape 1418"/>
              <p:cNvPicPr preferRelativeResize="0"/>
              <p:nvPr/>
            </p:nvPicPr>
            <p:blipFill rotWithShape="1">
              <a:blip r:embed="rId10">
                <a:alphaModFix/>
              </a:blip>
              <a:srcRect b="-4013" l="0" r="0" t="0"/>
              <a:stretch/>
            </p:blipFill>
            <p:spPr>
              <a:xfrm>
                <a:off x="1286158" y="4449807"/>
                <a:ext cx="1010802" cy="527415"/>
              </a:xfrm>
              <a:prstGeom prst="rect">
                <a:avLst/>
              </a:prstGeom>
              <a:noFill/>
              <a:ln>
                <a:noFill/>
              </a:ln>
            </p:spPr>
          </p:pic>
          <p:pic>
            <p:nvPicPr>
              <p:cNvPr id="1419" name="Shape 1419"/>
              <p:cNvPicPr preferRelativeResize="0"/>
              <p:nvPr/>
            </p:nvPicPr>
            <p:blipFill rotWithShape="1">
              <a:blip r:embed="rId13">
                <a:alphaModFix/>
              </a:blip>
              <a:srcRect b="0" l="4286" r="0" t="0"/>
              <a:stretch/>
            </p:blipFill>
            <p:spPr>
              <a:xfrm>
                <a:off x="1415012" y="4589521"/>
                <a:ext cx="716741" cy="238135"/>
              </a:xfrm>
              <a:prstGeom prst="rect">
                <a:avLst/>
              </a:prstGeom>
              <a:noFill/>
              <a:ln>
                <a:noFill/>
              </a:ln>
            </p:spPr>
          </p:pic>
        </p:grpSp>
        <p:grpSp>
          <p:nvGrpSpPr>
            <p:cNvPr id="1420" name="Shape 1420"/>
            <p:cNvGrpSpPr/>
            <p:nvPr/>
          </p:nvGrpSpPr>
          <p:grpSpPr>
            <a:xfrm>
              <a:off x="3510023" y="4381908"/>
              <a:ext cx="1061422" cy="527415"/>
              <a:chOff x="3510023" y="4453028"/>
              <a:chExt cx="1061422" cy="527415"/>
            </a:xfrm>
          </p:grpSpPr>
          <p:pic>
            <p:nvPicPr>
              <p:cNvPr id="1421" name="Shape 1421"/>
              <p:cNvPicPr preferRelativeResize="0"/>
              <p:nvPr/>
            </p:nvPicPr>
            <p:blipFill rotWithShape="1">
              <a:blip r:embed="rId10">
                <a:alphaModFix/>
              </a:blip>
              <a:srcRect b="-4013" l="0" r="0" t="0"/>
              <a:stretch/>
            </p:blipFill>
            <p:spPr>
              <a:xfrm>
                <a:off x="3510023" y="4453028"/>
                <a:ext cx="1010802" cy="527415"/>
              </a:xfrm>
              <a:prstGeom prst="rect">
                <a:avLst/>
              </a:prstGeom>
              <a:noFill/>
              <a:ln>
                <a:noFill/>
              </a:ln>
            </p:spPr>
          </p:pic>
          <p:pic>
            <p:nvPicPr>
              <p:cNvPr id="1422" name="Shape 1422"/>
              <p:cNvPicPr preferRelativeResize="0"/>
              <p:nvPr/>
            </p:nvPicPr>
            <p:blipFill rotWithShape="1">
              <a:blip r:embed="rId14">
                <a:alphaModFix/>
              </a:blip>
              <a:srcRect b="0" l="0" r="0" t="0"/>
              <a:stretch/>
            </p:blipFill>
            <p:spPr>
              <a:xfrm>
                <a:off x="3650837" y="4531964"/>
                <a:ext cx="327843" cy="327843"/>
              </a:xfrm>
              <a:prstGeom prst="rect">
                <a:avLst/>
              </a:prstGeom>
              <a:noFill/>
              <a:ln>
                <a:noFill/>
              </a:ln>
            </p:spPr>
          </p:pic>
          <p:sp>
            <p:nvSpPr>
              <p:cNvPr id="1423" name="Shape 1423"/>
              <p:cNvSpPr txBox="1"/>
              <p:nvPr/>
            </p:nvSpPr>
            <p:spPr>
              <a:xfrm>
                <a:off x="3926445" y="4559190"/>
                <a:ext cx="645000" cy="2382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000">
                    <a:solidFill>
                      <a:srgbClr val="000000"/>
                    </a:solidFill>
                    <a:latin typeface="Calibri"/>
                    <a:ea typeface="Calibri"/>
                    <a:cs typeface="Calibri"/>
                    <a:sym typeface="Calibri"/>
                  </a:rPr>
                  <a:t>Azure</a:t>
                </a:r>
              </a:p>
            </p:txBody>
          </p:sp>
        </p:grpSp>
      </p:grpSp>
      <p:sp>
        <p:nvSpPr>
          <p:cNvPr id="1424" name="Shape 1424"/>
          <p:cNvSpPr/>
          <p:nvPr/>
        </p:nvSpPr>
        <p:spPr>
          <a:xfrm>
            <a:off x="2231885" y="390570"/>
            <a:ext cx="1260144" cy="668705"/>
          </a:xfrm>
          <a:prstGeom prst="roundRect">
            <a:avLst>
              <a:gd fmla="val 10000" name="adj"/>
            </a:avLst>
          </a:prstGeom>
          <a:solidFill>
            <a:srgbClr val="287972"/>
          </a:solidFill>
          <a:ln cap="flat" cmpd="sng" w="28575">
            <a:solidFill>
              <a:srgbClr val="FFFFFF"/>
            </a:solidFill>
            <a:prstDash val="solid"/>
            <a:round/>
            <a:headEnd len="med" w="med" type="none"/>
            <a:tailEnd len="med" w="med" type="none"/>
          </a:ln>
        </p:spPr>
        <p:txBody>
          <a:bodyPr anchorCtr="0" anchor="ctr" bIns="15700" lIns="15700" rIns="15700" tIns="15700">
            <a:noAutofit/>
          </a:bodyPr>
          <a:lstStyle/>
          <a:p>
            <a:pPr indent="0" lvl="0" marL="0" marR="0" rtl="0" algn="ctr">
              <a:lnSpc>
                <a:spcPct val="90000"/>
              </a:lnSpc>
              <a:spcBef>
                <a:spcPts val="0"/>
              </a:spcBef>
              <a:buNone/>
            </a:pPr>
            <a:r>
              <a:t/>
            </a:r>
            <a:endParaRPr sz="825">
              <a:solidFill>
                <a:srgbClr val="FFFFFF"/>
              </a:solidFill>
              <a:latin typeface="Calibri"/>
              <a:ea typeface="Calibri"/>
              <a:cs typeface="Calibri"/>
              <a:sym typeface="Calibri"/>
            </a:endParaRPr>
          </a:p>
        </p:txBody>
      </p:sp>
      <p:sp>
        <p:nvSpPr>
          <p:cNvPr id="1425" name="Shape 1425"/>
          <p:cNvSpPr txBox="1"/>
          <p:nvPr/>
        </p:nvSpPr>
        <p:spPr>
          <a:xfrm>
            <a:off x="2259766" y="429725"/>
            <a:ext cx="1232266" cy="629568"/>
          </a:xfrm>
          <a:prstGeom prst="rect">
            <a:avLst/>
          </a:prstGeom>
          <a:noFill/>
          <a:ln>
            <a:noFill/>
          </a:ln>
        </p:spPr>
        <p:txBody>
          <a:bodyPr anchorCtr="0" anchor="ctr" bIns="15700" lIns="15700" rIns="15700" tIns="15700">
            <a:noAutofit/>
          </a:bodyPr>
          <a:lstStyle/>
          <a:p>
            <a:pPr indent="0" lvl="0" marL="0" marR="0" rtl="0" algn="ctr">
              <a:lnSpc>
                <a:spcPct val="90000"/>
              </a:lnSpc>
              <a:spcBef>
                <a:spcPts val="0"/>
              </a:spcBef>
              <a:buSzPct val="25000"/>
              <a:buNone/>
            </a:pPr>
            <a:r>
              <a:rPr lang="en-US" sz="1600">
                <a:solidFill>
                  <a:srgbClr val="FFFFFF"/>
                </a:solidFill>
                <a:latin typeface="Calibri"/>
                <a:ea typeface="Calibri"/>
                <a:cs typeface="Calibri"/>
                <a:sym typeface="Calibri"/>
              </a:rPr>
              <a:t>Infrastructure as code</a:t>
            </a: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429" name="Shape 1429"/>
        <p:cNvGrpSpPr/>
        <p:nvPr/>
      </p:nvGrpSpPr>
      <p:grpSpPr>
        <a:xfrm>
          <a:off x="0" y="0"/>
          <a:ext cx="0" cy="0"/>
          <a:chOff x="0" y="0"/>
          <a:chExt cx="0" cy="0"/>
        </a:xfrm>
      </p:grpSpPr>
      <p:pic>
        <p:nvPicPr>
          <p:cNvPr id="1430" name="Shape 1430"/>
          <p:cNvPicPr preferRelativeResize="0"/>
          <p:nvPr/>
        </p:nvPicPr>
        <p:blipFill rotWithShape="1">
          <a:blip r:embed="rId3">
            <a:alphaModFix/>
          </a:blip>
          <a:srcRect b="0" l="0" r="0" t="0"/>
          <a:stretch/>
        </p:blipFill>
        <p:spPr>
          <a:xfrm>
            <a:off x="0" y="690583"/>
            <a:ext cx="6207760" cy="4452916"/>
          </a:xfrm>
          <a:prstGeom prst="rect">
            <a:avLst/>
          </a:prstGeom>
          <a:noFill/>
          <a:ln>
            <a:noFill/>
          </a:ln>
        </p:spPr>
      </p:pic>
      <p:sp>
        <p:nvSpPr>
          <p:cNvPr id="1431" name="Shape 1431"/>
          <p:cNvSpPr txBox="1"/>
          <p:nvPr/>
        </p:nvSpPr>
        <p:spPr>
          <a:xfrm>
            <a:off x="6400800" y="1099179"/>
            <a:ext cx="2681277" cy="954106"/>
          </a:xfrm>
          <a:prstGeom prst="rect">
            <a:avLst/>
          </a:prstGeom>
          <a:noFill/>
          <a:ln cap="flat" cmpd="sng" w="9525">
            <a:solidFill>
              <a:schemeClr val="accent4"/>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SzPct val="25000"/>
              <a:buNone/>
            </a:pPr>
            <a:r>
              <a:rPr lang="en-US" sz="1400">
                <a:solidFill>
                  <a:srgbClr val="666666"/>
                </a:solidFill>
                <a:latin typeface="Calibri"/>
                <a:ea typeface="Calibri"/>
                <a:cs typeface="Calibri"/>
                <a:sym typeface="Calibri"/>
              </a:rPr>
              <a:t>“The hardest part of building microservices is in the outer architecture (All of the blue boxed components).”</a:t>
            </a:r>
          </a:p>
        </p:txBody>
      </p:sp>
      <p:sp>
        <p:nvSpPr>
          <p:cNvPr id="1432" name="Shape 1432"/>
          <p:cNvSpPr txBox="1"/>
          <p:nvPr/>
        </p:nvSpPr>
        <p:spPr>
          <a:xfrm>
            <a:off x="6482560" y="3502071"/>
            <a:ext cx="2518716" cy="954106"/>
          </a:xfrm>
          <a:prstGeom prst="rect">
            <a:avLst/>
          </a:prstGeom>
          <a:noFill/>
          <a:ln cap="flat" cmpd="sng" w="9525">
            <a:solidFill>
              <a:srgbClr val="8064A2"/>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SzPct val="25000"/>
              <a:buNone/>
            </a:pPr>
            <a:r>
              <a:rPr lang="en-US" sz="1400">
                <a:solidFill>
                  <a:srgbClr val="666666"/>
                </a:solidFill>
                <a:latin typeface="Calibri"/>
                <a:ea typeface="Calibri"/>
                <a:cs typeface="Calibri"/>
                <a:sym typeface="Calibri"/>
              </a:rPr>
              <a:t>“Easiest part of the microservices is in the inner architecture. The architecture of an individual microservice.”</a:t>
            </a:r>
          </a:p>
        </p:txBody>
      </p:sp>
      <p:sp>
        <p:nvSpPr>
          <p:cNvPr id="1433" name="Shape 1433"/>
          <p:cNvSpPr txBox="1"/>
          <p:nvPr>
            <p:ph type="title"/>
          </p:nvPr>
        </p:nvSpPr>
        <p:spPr>
          <a:xfrm>
            <a:off x="113720" y="149918"/>
            <a:ext cx="9030278" cy="474445"/>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Clr>
                <a:srgbClr val="F79646"/>
              </a:buClr>
              <a:buSzPct val="25000"/>
              <a:buFont typeface="Arial"/>
              <a:buNone/>
            </a:pPr>
            <a:r>
              <a:rPr b="0" i="0" lang="en-US" sz="2800" u="none" cap="none" strike="noStrike">
                <a:solidFill>
                  <a:srgbClr val="F79646"/>
                </a:solidFill>
                <a:latin typeface="Arial"/>
                <a:ea typeface="Arial"/>
                <a:cs typeface="Arial"/>
                <a:sym typeface="Arial"/>
              </a:rPr>
              <a:t>Cloud Native Platforms Provide the Outer Architecture</a:t>
            </a:r>
          </a:p>
        </p:txBody>
      </p:sp>
      <p:sp>
        <p:nvSpPr>
          <p:cNvPr id="1434" name="Shape 1434"/>
          <p:cNvSpPr/>
          <p:nvPr/>
        </p:nvSpPr>
        <p:spPr>
          <a:xfrm>
            <a:off x="568960" y="2387600"/>
            <a:ext cx="7254240" cy="650240"/>
          </a:xfrm>
          <a:prstGeom prst="rect">
            <a:avLst/>
          </a:prstGeom>
          <a:noFill/>
          <a:ln cap="flat" cmpd="sng" w="38100">
            <a:solidFill>
              <a:srgbClr val="0A6258"/>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sp>
        <p:nvSpPr>
          <p:cNvPr id="1435" name="Shape 1435"/>
          <p:cNvSpPr txBox="1"/>
          <p:nvPr/>
        </p:nvSpPr>
        <p:spPr>
          <a:xfrm>
            <a:off x="6400800" y="2387600"/>
            <a:ext cx="1341118" cy="646331"/>
          </a:xfrm>
          <a:prstGeom prst="rect">
            <a:avLst/>
          </a:prstGeom>
          <a:noFill/>
          <a:ln cap="flat" cmpd="sng" w="9525">
            <a:solidFill>
              <a:srgbClr val="0A6258">
                <a:alpha val="0"/>
              </a:srgbClr>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SzPct val="25000"/>
              <a:buNone/>
            </a:pPr>
            <a:r>
              <a:rPr lang="en-US" sz="1800">
                <a:solidFill>
                  <a:srgbClr val="0A6258"/>
                </a:solidFill>
                <a:latin typeface="Calibri"/>
                <a:ea typeface="Calibri"/>
                <a:cs typeface="Calibri"/>
                <a:sym typeface="Calibri"/>
              </a:rPr>
              <a:t>Inner </a:t>
            </a:r>
          </a:p>
          <a:p>
            <a:pPr indent="0" lvl="0" marL="0" marR="0" rtl="0" algn="l">
              <a:spcBef>
                <a:spcPts val="0"/>
              </a:spcBef>
              <a:buSzPct val="25000"/>
              <a:buNone/>
            </a:pPr>
            <a:r>
              <a:rPr lang="en-US" sz="1800">
                <a:solidFill>
                  <a:srgbClr val="0A6258"/>
                </a:solidFill>
                <a:latin typeface="Calibri"/>
                <a:ea typeface="Calibri"/>
                <a:cs typeface="Calibri"/>
                <a:sym typeface="Calibri"/>
              </a:rPr>
              <a:t>Architecture</a:t>
            </a: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337" name="Shape 337"/>
        <p:cNvGrpSpPr/>
        <p:nvPr/>
      </p:nvGrpSpPr>
      <p:grpSpPr>
        <a:xfrm>
          <a:off x="0" y="0"/>
          <a:ext cx="0" cy="0"/>
          <a:chOff x="0" y="0"/>
          <a:chExt cx="0" cy="0"/>
        </a:xfrm>
      </p:grpSpPr>
      <p:sp>
        <p:nvSpPr>
          <p:cNvPr id="338" name="Shape 338"/>
          <p:cNvSpPr txBox="1"/>
          <p:nvPr>
            <p:ph type="title"/>
          </p:nvPr>
        </p:nvSpPr>
        <p:spPr>
          <a:xfrm>
            <a:off x="113720" y="75204"/>
            <a:ext cx="8796928" cy="106060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79646"/>
              </a:buClr>
              <a:buSzPct val="25000"/>
              <a:buFont typeface="Arial"/>
              <a:buNone/>
            </a:pPr>
            <a:r>
              <a:rPr b="0" i="0" lang="en-US" sz="3200" u="none" cap="none" strike="noStrike">
                <a:solidFill>
                  <a:srgbClr val="F79646"/>
                </a:solidFill>
                <a:latin typeface="Arial"/>
                <a:ea typeface="Arial"/>
                <a:cs typeface="Arial"/>
                <a:sym typeface="Arial"/>
              </a:rPr>
              <a:t>Fortune 500 Companies are Adopting</a:t>
            </a:r>
            <a:br>
              <a:rPr b="0" i="0" lang="en-US" sz="3200" u="none" cap="none" strike="noStrike">
                <a:solidFill>
                  <a:srgbClr val="F79646"/>
                </a:solidFill>
                <a:latin typeface="Arial"/>
                <a:ea typeface="Arial"/>
                <a:cs typeface="Arial"/>
                <a:sym typeface="Arial"/>
              </a:rPr>
            </a:br>
            <a:r>
              <a:rPr b="0" i="0" lang="en-US" sz="3200" u="none" cap="none" strike="noStrike">
                <a:solidFill>
                  <a:srgbClr val="F79646"/>
                </a:solidFill>
                <a:latin typeface="Arial"/>
                <a:ea typeface="Arial"/>
                <a:cs typeface="Arial"/>
                <a:sym typeface="Arial"/>
              </a:rPr>
              <a:t>Cloud Native and Microservice Models</a:t>
            </a:r>
          </a:p>
        </p:txBody>
      </p:sp>
      <p:sp>
        <p:nvSpPr>
          <p:cNvPr id="339" name="Shape 339"/>
          <p:cNvSpPr/>
          <p:nvPr/>
        </p:nvSpPr>
        <p:spPr>
          <a:xfrm>
            <a:off x="4801148" y="1374579"/>
            <a:ext cx="3937000" cy="646331"/>
          </a:xfrm>
          <a:prstGeom prst="rect">
            <a:avLst/>
          </a:prstGeom>
          <a:noFill/>
          <a:ln>
            <a:noFill/>
          </a:ln>
        </p:spPr>
        <p:txBody>
          <a:bodyPr anchorCtr="0" anchor="t" bIns="45700" lIns="91425" rIns="91425" tIns="45700">
            <a:noAutofit/>
          </a:bodyPr>
          <a:lstStyle/>
          <a:p>
            <a:pPr indent="0" lvl="0" marL="0" marR="0" rtl="0" algn="l">
              <a:spcBef>
                <a:spcPts val="0"/>
              </a:spcBef>
              <a:buClr>
                <a:srgbClr val="FFFFFF"/>
              </a:buClr>
              <a:buSzPct val="25000"/>
              <a:buFont typeface="Arial"/>
              <a:buNone/>
            </a:pPr>
            <a:r>
              <a:rPr b="0" i="0" lang="en-US" sz="1800" u="none" cap="none" strike="noStrike">
                <a:solidFill>
                  <a:srgbClr val="666666"/>
                </a:solidFill>
                <a:latin typeface="Arial"/>
                <a:ea typeface="Arial"/>
                <a:cs typeface="Arial"/>
                <a:sym typeface="Arial"/>
              </a:rPr>
              <a:t>“Two people built an app and got it into the App Store in five weeks” </a:t>
            </a:r>
          </a:p>
        </p:txBody>
      </p:sp>
      <p:sp>
        <p:nvSpPr>
          <p:cNvPr id="340" name="Shape 340"/>
          <p:cNvSpPr/>
          <p:nvPr/>
        </p:nvSpPr>
        <p:spPr>
          <a:xfrm>
            <a:off x="521437" y="1368654"/>
            <a:ext cx="4572000" cy="646331"/>
          </a:xfrm>
          <a:prstGeom prst="rect">
            <a:avLst/>
          </a:prstGeom>
          <a:noFill/>
          <a:ln>
            <a:noFill/>
          </a:ln>
        </p:spPr>
        <p:txBody>
          <a:bodyPr anchorCtr="0" anchor="t" bIns="45700" lIns="91425" rIns="91425" tIns="45700">
            <a:noAutofit/>
          </a:bodyPr>
          <a:lstStyle/>
          <a:p>
            <a:pPr indent="0" lvl="0" marL="0" marR="0" rtl="0" algn="l">
              <a:spcBef>
                <a:spcPts val="0"/>
              </a:spcBef>
              <a:buClr>
                <a:srgbClr val="FFFFFF"/>
              </a:buClr>
              <a:buSzPct val="25000"/>
              <a:buFont typeface="Arial"/>
              <a:buNone/>
            </a:pPr>
            <a:r>
              <a:rPr b="0" i="0" lang="en-US" sz="1800" u="none" cap="none" strike="noStrike">
                <a:solidFill>
                  <a:srgbClr val="666666"/>
                </a:solidFill>
                <a:latin typeface="Arial"/>
                <a:ea typeface="Arial"/>
                <a:cs typeface="Arial"/>
                <a:sym typeface="Arial"/>
              </a:rPr>
              <a:t>“I said to my vendors, I don’t want five years ago. I want five years from now. </a:t>
            </a:r>
          </a:p>
        </p:txBody>
      </p:sp>
      <p:sp>
        <p:nvSpPr>
          <p:cNvPr id="341" name="Shape 341"/>
          <p:cNvSpPr/>
          <p:nvPr/>
        </p:nvSpPr>
        <p:spPr>
          <a:xfrm>
            <a:off x="750750" y="3145183"/>
            <a:ext cx="7642498" cy="923328"/>
          </a:xfrm>
          <a:prstGeom prst="rect">
            <a:avLst/>
          </a:prstGeom>
          <a:noFill/>
          <a:ln>
            <a:noFill/>
          </a:ln>
        </p:spPr>
        <p:txBody>
          <a:bodyPr anchorCtr="0" anchor="t" bIns="45700" lIns="91425" rIns="91425" tIns="45700">
            <a:noAutofit/>
          </a:bodyPr>
          <a:lstStyle/>
          <a:p>
            <a:pPr indent="0" lvl="0" marL="0" marR="0" rtl="0" algn="l">
              <a:spcBef>
                <a:spcPts val="0"/>
              </a:spcBef>
              <a:buClr>
                <a:srgbClr val="FFFFFF"/>
              </a:buClr>
              <a:buSzPct val="25000"/>
              <a:buFont typeface="Arial"/>
              <a:buNone/>
            </a:pPr>
            <a:r>
              <a:rPr b="0" i="0" lang="en-US" sz="1800" u="none" cap="none" strike="noStrike">
                <a:solidFill>
                  <a:srgbClr val="666666"/>
                </a:solidFill>
                <a:latin typeface="Arial"/>
                <a:ea typeface="Arial"/>
                <a:cs typeface="Arial"/>
                <a:sym typeface="Arial"/>
              </a:rPr>
              <a:t>“The adopters we speak to today, like GE, HP, Equinix, PayPal, Capital One, Goldman Sachs, Airbnb, Medallia, Square, and Xoom say that microservices are well worth the tradeoffs.” </a:t>
            </a:r>
          </a:p>
        </p:txBody>
      </p:sp>
      <p:pic>
        <p:nvPicPr>
          <p:cNvPr id="342" name="Shape 342"/>
          <p:cNvPicPr preferRelativeResize="0"/>
          <p:nvPr/>
        </p:nvPicPr>
        <p:blipFill rotWithShape="1">
          <a:blip r:embed="rId3">
            <a:alphaModFix/>
          </a:blip>
          <a:srcRect b="0" l="0" r="0" t="0"/>
          <a:stretch/>
        </p:blipFill>
        <p:spPr>
          <a:xfrm>
            <a:off x="1468783" y="2079696"/>
            <a:ext cx="1929656" cy="968304"/>
          </a:xfrm>
          <a:prstGeom prst="rect">
            <a:avLst/>
          </a:prstGeom>
          <a:noFill/>
          <a:ln>
            <a:noFill/>
          </a:ln>
        </p:spPr>
      </p:pic>
      <p:pic>
        <p:nvPicPr>
          <p:cNvPr id="343" name="Shape 343"/>
          <p:cNvPicPr preferRelativeResize="0"/>
          <p:nvPr/>
        </p:nvPicPr>
        <p:blipFill rotWithShape="1">
          <a:blip r:embed="rId4">
            <a:alphaModFix/>
          </a:blip>
          <a:srcRect b="0" l="0" r="0" t="0"/>
          <a:stretch/>
        </p:blipFill>
        <p:spPr>
          <a:xfrm>
            <a:off x="5795303" y="2188601"/>
            <a:ext cx="2023479" cy="550179"/>
          </a:xfrm>
          <a:prstGeom prst="rect">
            <a:avLst/>
          </a:prstGeom>
          <a:noFill/>
          <a:ln>
            <a:noFill/>
          </a:ln>
        </p:spPr>
      </p:pic>
      <p:pic>
        <p:nvPicPr>
          <p:cNvPr id="344" name="Shape 344"/>
          <p:cNvPicPr preferRelativeResize="0"/>
          <p:nvPr/>
        </p:nvPicPr>
        <p:blipFill rotWithShape="1">
          <a:blip r:embed="rId5">
            <a:alphaModFix/>
          </a:blip>
          <a:srcRect b="0" l="0" r="0" t="0"/>
          <a:stretch/>
        </p:blipFill>
        <p:spPr>
          <a:xfrm>
            <a:off x="3070832" y="4194846"/>
            <a:ext cx="2985037" cy="557603"/>
          </a:xfrm>
          <a:prstGeom prst="rect">
            <a:avLst/>
          </a:prstGeom>
          <a:solidFill>
            <a:schemeClr val="lt1"/>
          </a:solidFill>
          <a:ln>
            <a:noFill/>
          </a:ln>
        </p:spPr>
      </p:pic>
    </p:spTree>
  </p:cSld>
  <p:clrMapOvr>
    <a:masterClrMapping/>
  </p:clrMapOvr>
  <p:transition spd="slow">
    <p:fade/>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439" name="Shape 1439"/>
        <p:cNvGrpSpPr/>
        <p:nvPr/>
      </p:nvGrpSpPr>
      <p:grpSpPr>
        <a:xfrm>
          <a:off x="0" y="0"/>
          <a:ext cx="0" cy="0"/>
          <a:chOff x="0" y="0"/>
          <a:chExt cx="0" cy="0"/>
        </a:xfrm>
      </p:grpSpPr>
      <p:sp>
        <p:nvSpPr>
          <p:cNvPr id="1440" name="Shape 1440"/>
          <p:cNvSpPr txBox="1"/>
          <p:nvPr/>
        </p:nvSpPr>
        <p:spPr>
          <a:xfrm>
            <a:off x="5101567" y="1714835"/>
            <a:ext cx="1482293" cy="552145"/>
          </a:xfrm>
          <a:prstGeom prst="rect">
            <a:avLst/>
          </a:prstGeom>
          <a:noFill/>
          <a:ln>
            <a:noFill/>
          </a:ln>
        </p:spPr>
        <p:txBody>
          <a:bodyPr anchorCtr="0" anchor="ctr" bIns="45700" lIns="91425" rIns="91425" tIns="45700">
            <a:noAutofit/>
          </a:bodyPr>
          <a:lstStyle/>
          <a:p>
            <a:pPr indent="0" lvl="0" marL="0" marR="0" rtl="0" algn="ctr">
              <a:lnSpc>
                <a:spcPct val="110000"/>
              </a:lnSpc>
              <a:spcBef>
                <a:spcPts val="0"/>
              </a:spcBef>
              <a:buClr>
                <a:srgbClr val="4F81BD"/>
              </a:buClr>
              <a:buSzPct val="25000"/>
              <a:buFont typeface="Helvetica Neue"/>
              <a:buNone/>
            </a:pPr>
            <a:r>
              <a:rPr lang="en-US" sz="2400">
                <a:solidFill>
                  <a:srgbClr val="F79646"/>
                </a:solidFill>
                <a:latin typeface="Helvetica Neue"/>
                <a:ea typeface="Helvetica Neue"/>
                <a:cs typeface="Helvetica Neue"/>
                <a:sym typeface="Helvetica Neue"/>
              </a:rPr>
              <a:t>1. Design</a:t>
            </a:r>
          </a:p>
        </p:txBody>
      </p:sp>
      <p:sp>
        <p:nvSpPr>
          <p:cNvPr id="1441" name="Shape 1441"/>
          <p:cNvSpPr/>
          <p:nvPr/>
        </p:nvSpPr>
        <p:spPr>
          <a:xfrm>
            <a:off x="3786782" y="1950032"/>
            <a:ext cx="1498895" cy="1458108"/>
          </a:xfrm>
          <a:prstGeom prst="donut">
            <a:avLst>
              <a:gd fmla="val 3199" name="adj"/>
            </a:avLst>
          </a:prstGeom>
          <a:solidFill>
            <a:schemeClr val="accent6"/>
          </a:solidFill>
          <a:ln cap="flat" cmpd="sng" w="57150">
            <a:solidFill>
              <a:schemeClr val="accent6"/>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000000"/>
              </a:buClr>
              <a:buFont typeface="Calibri"/>
              <a:buNone/>
            </a:pPr>
            <a:r>
              <a:t/>
            </a:r>
            <a:endParaRPr sz="1800">
              <a:solidFill>
                <a:srgbClr val="4F81BD"/>
              </a:solidFill>
              <a:latin typeface="Helvetica Neue"/>
              <a:ea typeface="Helvetica Neue"/>
              <a:cs typeface="Helvetica Neue"/>
              <a:sym typeface="Helvetica Neue"/>
            </a:endParaRPr>
          </a:p>
        </p:txBody>
      </p:sp>
      <p:sp>
        <p:nvSpPr>
          <p:cNvPr id="1442" name="Shape 1442"/>
          <p:cNvSpPr/>
          <p:nvPr/>
        </p:nvSpPr>
        <p:spPr>
          <a:xfrm>
            <a:off x="2279591" y="475079"/>
            <a:ext cx="4541823" cy="4342090"/>
          </a:xfrm>
          <a:prstGeom prst="donut">
            <a:avLst>
              <a:gd fmla="val 1062" name="adj"/>
            </a:avLst>
          </a:prstGeom>
          <a:solidFill>
            <a:schemeClr val="accent1"/>
          </a:solidFill>
          <a:ln cap="flat" cmpd="sng" w="57150">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000000"/>
              </a:buClr>
              <a:buFont typeface="Calibri"/>
              <a:buNone/>
            </a:pPr>
            <a:r>
              <a:t/>
            </a:r>
            <a:endParaRPr sz="1800">
              <a:solidFill>
                <a:srgbClr val="4F81BD"/>
              </a:solidFill>
              <a:latin typeface="Helvetica Neue"/>
              <a:ea typeface="Helvetica Neue"/>
              <a:cs typeface="Helvetica Neue"/>
              <a:sym typeface="Helvetica Neue"/>
            </a:endParaRPr>
          </a:p>
        </p:txBody>
      </p:sp>
      <p:sp>
        <p:nvSpPr>
          <p:cNvPr id="1443" name="Shape 1443"/>
          <p:cNvSpPr txBox="1"/>
          <p:nvPr/>
        </p:nvSpPr>
        <p:spPr>
          <a:xfrm>
            <a:off x="5151182" y="2943826"/>
            <a:ext cx="1422822" cy="552145"/>
          </a:xfrm>
          <a:prstGeom prst="rect">
            <a:avLst/>
          </a:prstGeom>
          <a:noFill/>
          <a:ln>
            <a:noFill/>
          </a:ln>
        </p:spPr>
        <p:txBody>
          <a:bodyPr anchorCtr="0" anchor="ctr" bIns="45700" lIns="91425" rIns="91425" tIns="45700">
            <a:noAutofit/>
          </a:bodyPr>
          <a:lstStyle/>
          <a:p>
            <a:pPr indent="0" lvl="0" marL="0" marR="0" rtl="0" algn="ctr">
              <a:lnSpc>
                <a:spcPct val="110000"/>
              </a:lnSpc>
              <a:spcBef>
                <a:spcPts val="0"/>
              </a:spcBef>
              <a:buClr>
                <a:srgbClr val="4F81BD"/>
              </a:buClr>
              <a:buSzPct val="25000"/>
              <a:buFont typeface="Helvetica Neue"/>
              <a:buNone/>
            </a:pPr>
            <a:r>
              <a:rPr lang="en-US" sz="2400">
                <a:solidFill>
                  <a:srgbClr val="F79646"/>
                </a:solidFill>
                <a:latin typeface="Helvetica Neue"/>
                <a:ea typeface="Helvetica Neue"/>
                <a:cs typeface="Helvetica Neue"/>
                <a:sym typeface="Helvetica Neue"/>
              </a:rPr>
              <a:t>2. Build</a:t>
            </a:r>
          </a:p>
        </p:txBody>
      </p:sp>
      <p:sp>
        <p:nvSpPr>
          <p:cNvPr id="1444" name="Shape 1444"/>
          <p:cNvSpPr txBox="1"/>
          <p:nvPr/>
        </p:nvSpPr>
        <p:spPr>
          <a:xfrm>
            <a:off x="3597637" y="3710028"/>
            <a:ext cx="1919297" cy="552145"/>
          </a:xfrm>
          <a:prstGeom prst="rect">
            <a:avLst/>
          </a:prstGeom>
          <a:noFill/>
          <a:ln>
            <a:noFill/>
          </a:ln>
        </p:spPr>
        <p:txBody>
          <a:bodyPr anchorCtr="0" anchor="ctr" bIns="45700" lIns="91425" rIns="91425" tIns="45700">
            <a:noAutofit/>
          </a:bodyPr>
          <a:lstStyle/>
          <a:p>
            <a:pPr indent="0" lvl="0" marL="0" marR="0" rtl="0" algn="ctr">
              <a:lnSpc>
                <a:spcPct val="110000"/>
              </a:lnSpc>
              <a:spcBef>
                <a:spcPts val="0"/>
              </a:spcBef>
              <a:buClr>
                <a:srgbClr val="4F81BD"/>
              </a:buClr>
              <a:buSzPct val="25000"/>
              <a:buFont typeface="Helvetica Neue"/>
              <a:buNone/>
            </a:pPr>
            <a:r>
              <a:rPr lang="en-US" sz="2400">
                <a:solidFill>
                  <a:srgbClr val="F79646"/>
                </a:solidFill>
                <a:latin typeface="Helvetica Neue"/>
                <a:ea typeface="Helvetica Neue"/>
                <a:cs typeface="Helvetica Neue"/>
                <a:sym typeface="Helvetica Neue"/>
              </a:rPr>
              <a:t>3. Configure</a:t>
            </a:r>
          </a:p>
        </p:txBody>
      </p:sp>
      <p:sp>
        <p:nvSpPr>
          <p:cNvPr id="1445" name="Shape 1445"/>
          <p:cNvSpPr txBox="1"/>
          <p:nvPr/>
        </p:nvSpPr>
        <p:spPr>
          <a:xfrm>
            <a:off x="2480697" y="2943826"/>
            <a:ext cx="1507510" cy="552145"/>
          </a:xfrm>
          <a:prstGeom prst="rect">
            <a:avLst/>
          </a:prstGeom>
          <a:noFill/>
          <a:ln>
            <a:noFill/>
          </a:ln>
        </p:spPr>
        <p:txBody>
          <a:bodyPr anchorCtr="0" anchor="ctr" bIns="45700" lIns="91425" rIns="91425" tIns="45700">
            <a:noAutofit/>
          </a:bodyPr>
          <a:lstStyle/>
          <a:p>
            <a:pPr indent="0" lvl="0" marL="0" marR="0" rtl="0" algn="ctr">
              <a:lnSpc>
                <a:spcPct val="110000"/>
              </a:lnSpc>
              <a:spcBef>
                <a:spcPts val="0"/>
              </a:spcBef>
              <a:buClr>
                <a:srgbClr val="4F81BD"/>
              </a:buClr>
              <a:buSzPct val="25000"/>
              <a:buFont typeface="Helvetica Neue"/>
              <a:buNone/>
            </a:pPr>
            <a:r>
              <a:rPr lang="en-US" sz="2400">
                <a:solidFill>
                  <a:srgbClr val="F79646"/>
                </a:solidFill>
                <a:latin typeface="Helvetica Neue"/>
                <a:ea typeface="Helvetica Neue"/>
                <a:cs typeface="Helvetica Neue"/>
                <a:sym typeface="Helvetica Neue"/>
              </a:rPr>
              <a:t>5. Deploy</a:t>
            </a:r>
          </a:p>
        </p:txBody>
      </p:sp>
      <p:sp>
        <p:nvSpPr>
          <p:cNvPr id="1446" name="Shape 1446"/>
          <p:cNvSpPr txBox="1"/>
          <p:nvPr/>
        </p:nvSpPr>
        <p:spPr>
          <a:xfrm>
            <a:off x="2650099" y="1714835"/>
            <a:ext cx="1188897" cy="552000"/>
          </a:xfrm>
          <a:prstGeom prst="rect">
            <a:avLst/>
          </a:prstGeom>
          <a:noFill/>
          <a:ln>
            <a:noFill/>
          </a:ln>
        </p:spPr>
        <p:txBody>
          <a:bodyPr anchorCtr="0" anchor="ctr" bIns="45700" lIns="91425" rIns="91425" tIns="45700">
            <a:noAutofit/>
          </a:bodyPr>
          <a:lstStyle/>
          <a:p>
            <a:pPr indent="0" lvl="0" marL="0" marR="0" rtl="0" algn="ctr">
              <a:lnSpc>
                <a:spcPct val="110000"/>
              </a:lnSpc>
              <a:spcBef>
                <a:spcPts val="0"/>
              </a:spcBef>
              <a:buClr>
                <a:srgbClr val="4F81BD"/>
              </a:buClr>
              <a:buSzPct val="25000"/>
              <a:buFont typeface="Helvetica Neue"/>
              <a:buNone/>
            </a:pPr>
            <a:r>
              <a:rPr lang="en-US" sz="2400">
                <a:solidFill>
                  <a:srgbClr val="F79646"/>
                </a:solidFill>
                <a:latin typeface="Helvetica Neue"/>
                <a:ea typeface="Helvetica Neue"/>
                <a:cs typeface="Helvetica Neue"/>
                <a:sym typeface="Helvetica Neue"/>
              </a:rPr>
              <a:t>6. Run</a:t>
            </a:r>
          </a:p>
        </p:txBody>
      </p:sp>
      <p:sp>
        <p:nvSpPr>
          <p:cNvPr id="1447" name="Shape 1447"/>
          <p:cNvSpPr txBox="1"/>
          <p:nvPr/>
        </p:nvSpPr>
        <p:spPr>
          <a:xfrm>
            <a:off x="6641110" y="981162"/>
            <a:ext cx="1998000" cy="552000"/>
          </a:xfrm>
          <a:prstGeom prst="rect">
            <a:avLst/>
          </a:prstGeom>
          <a:noFill/>
          <a:ln>
            <a:noFill/>
          </a:ln>
        </p:spPr>
        <p:txBody>
          <a:bodyPr anchorCtr="0" anchor="ctr" bIns="45700" lIns="91425" rIns="91425" tIns="45700">
            <a:noAutofit/>
          </a:bodyPr>
          <a:lstStyle/>
          <a:p>
            <a:pPr indent="0" lvl="0" marL="0" marR="0" rtl="0" algn="ctr">
              <a:lnSpc>
                <a:spcPct val="110000"/>
              </a:lnSpc>
              <a:spcBef>
                <a:spcPts val="0"/>
              </a:spcBef>
              <a:buClr>
                <a:srgbClr val="000000"/>
              </a:buClr>
              <a:buSzPct val="25000"/>
              <a:buFont typeface="Helvetica Neue"/>
              <a:buNone/>
            </a:pPr>
            <a:r>
              <a:rPr lang="en-US" sz="2400">
                <a:solidFill>
                  <a:srgbClr val="4BACC6"/>
                </a:solidFill>
                <a:latin typeface="Helvetica Neue"/>
                <a:ea typeface="Helvetica Neue"/>
                <a:cs typeface="Helvetica Neue"/>
                <a:sym typeface="Helvetica Neue"/>
              </a:rPr>
              <a:t>1. Provision</a:t>
            </a:r>
          </a:p>
        </p:txBody>
      </p:sp>
      <p:sp>
        <p:nvSpPr>
          <p:cNvPr id="1448" name="Shape 1448"/>
          <p:cNvSpPr txBox="1"/>
          <p:nvPr/>
        </p:nvSpPr>
        <p:spPr>
          <a:xfrm>
            <a:off x="7113339" y="1965149"/>
            <a:ext cx="1833501" cy="552145"/>
          </a:xfrm>
          <a:prstGeom prst="rect">
            <a:avLst/>
          </a:prstGeom>
          <a:noFill/>
          <a:ln>
            <a:noFill/>
          </a:ln>
        </p:spPr>
        <p:txBody>
          <a:bodyPr anchorCtr="0" anchor="ctr" bIns="45700" lIns="91425" rIns="91425" tIns="45700">
            <a:noAutofit/>
          </a:bodyPr>
          <a:lstStyle/>
          <a:p>
            <a:pPr indent="0" lvl="0" marL="0" marR="0" rtl="0" algn="ctr">
              <a:lnSpc>
                <a:spcPct val="110000"/>
              </a:lnSpc>
              <a:spcBef>
                <a:spcPts val="0"/>
              </a:spcBef>
              <a:buClr>
                <a:srgbClr val="000000"/>
              </a:buClr>
              <a:buSzPct val="25000"/>
              <a:buFont typeface="Helvetica Neue"/>
              <a:buNone/>
            </a:pPr>
            <a:r>
              <a:rPr lang="en-US" sz="2400">
                <a:solidFill>
                  <a:srgbClr val="4BACC6"/>
                </a:solidFill>
                <a:latin typeface="Helvetica Neue"/>
                <a:ea typeface="Helvetica Neue"/>
                <a:cs typeface="Helvetica Neue"/>
                <a:sym typeface="Helvetica Neue"/>
              </a:rPr>
              <a:t>2. Authorize</a:t>
            </a:r>
          </a:p>
        </p:txBody>
      </p:sp>
      <p:sp>
        <p:nvSpPr>
          <p:cNvPr id="1449" name="Shape 1449"/>
          <p:cNvSpPr txBox="1"/>
          <p:nvPr/>
        </p:nvSpPr>
        <p:spPr>
          <a:xfrm>
            <a:off x="6928775" y="2949281"/>
            <a:ext cx="1881220" cy="552145"/>
          </a:xfrm>
          <a:prstGeom prst="rect">
            <a:avLst/>
          </a:prstGeom>
          <a:noFill/>
          <a:ln>
            <a:noFill/>
          </a:ln>
        </p:spPr>
        <p:txBody>
          <a:bodyPr anchorCtr="0" anchor="ctr" bIns="45700" lIns="91425" rIns="91425" tIns="45700">
            <a:noAutofit/>
          </a:bodyPr>
          <a:lstStyle/>
          <a:p>
            <a:pPr indent="0" lvl="0" marL="0" marR="0" rtl="0" algn="ctr">
              <a:lnSpc>
                <a:spcPct val="110000"/>
              </a:lnSpc>
              <a:spcBef>
                <a:spcPts val="0"/>
              </a:spcBef>
              <a:buClr>
                <a:srgbClr val="000000"/>
              </a:buClr>
              <a:buSzPct val="25000"/>
              <a:buFont typeface="Helvetica Neue"/>
              <a:buNone/>
            </a:pPr>
            <a:r>
              <a:rPr lang="en-US" sz="2400">
                <a:solidFill>
                  <a:srgbClr val="4BACC6"/>
                </a:solidFill>
                <a:latin typeface="Helvetica Neue"/>
                <a:ea typeface="Helvetica Neue"/>
                <a:cs typeface="Helvetica Neue"/>
                <a:sym typeface="Helvetica Neue"/>
              </a:rPr>
              <a:t>3. Integrate</a:t>
            </a:r>
          </a:p>
        </p:txBody>
      </p:sp>
      <p:sp>
        <p:nvSpPr>
          <p:cNvPr id="1450" name="Shape 1450"/>
          <p:cNvSpPr txBox="1"/>
          <p:nvPr/>
        </p:nvSpPr>
        <p:spPr>
          <a:xfrm>
            <a:off x="6365269" y="3933414"/>
            <a:ext cx="1793768" cy="552145"/>
          </a:xfrm>
          <a:prstGeom prst="rect">
            <a:avLst/>
          </a:prstGeom>
          <a:noFill/>
          <a:ln>
            <a:noFill/>
          </a:ln>
        </p:spPr>
        <p:txBody>
          <a:bodyPr anchorCtr="0" anchor="ctr" bIns="45700" lIns="91425" rIns="91425" tIns="45700">
            <a:noAutofit/>
          </a:bodyPr>
          <a:lstStyle/>
          <a:p>
            <a:pPr indent="0" lvl="0" marL="0" marR="0" rtl="0" algn="ctr">
              <a:lnSpc>
                <a:spcPct val="110000"/>
              </a:lnSpc>
              <a:spcBef>
                <a:spcPts val="0"/>
              </a:spcBef>
              <a:buClr>
                <a:srgbClr val="000000"/>
              </a:buClr>
              <a:buSzPct val="25000"/>
              <a:buFont typeface="Helvetica Neue"/>
              <a:buNone/>
            </a:pPr>
            <a:r>
              <a:rPr lang="en-US" sz="2400">
                <a:solidFill>
                  <a:srgbClr val="4BACC6"/>
                </a:solidFill>
                <a:latin typeface="Helvetica Neue"/>
                <a:ea typeface="Helvetica Neue"/>
                <a:cs typeface="Helvetica Neue"/>
                <a:sym typeface="Helvetica Neue"/>
              </a:rPr>
              <a:t>4. Monitor</a:t>
            </a:r>
          </a:p>
        </p:txBody>
      </p:sp>
      <p:sp>
        <p:nvSpPr>
          <p:cNvPr id="1451" name="Shape 1451"/>
          <p:cNvSpPr txBox="1"/>
          <p:nvPr/>
        </p:nvSpPr>
        <p:spPr>
          <a:xfrm>
            <a:off x="1239200" y="3933414"/>
            <a:ext cx="1494307" cy="552145"/>
          </a:xfrm>
          <a:prstGeom prst="rect">
            <a:avLst/>
          </a:prstGeom>
          <a:noFill/>
          <a:ln>
            <a:noFill/>
          </a:ln>
        </p:spPr>
        <p:txBody>
          <a:bodyPr anchorCtr="0" anchor="ctr" bIns="45700" lIns="91425" rIns="91425" tIns="45700">
            <a:noAutofit/>
          </a:bodyPr>
          <a:lstStyle/>
          <a:p>
            <a:pPr indent="0" lvl="0" marL="0" marR="0" rtl="0" algn="ctr">
              <a:lnSpc>
                <a:spcPct val="110000"/>
              </a:lnSpc>
              <a:spcBef>
                <a:spcPts val="0"/>
              </a:spcBef>
              <a:buClr>
                <a:srgbClr val="000000"/>
              </a:buClr>
              <a:buSzPct val="25000"/>
              <a:buFont typeface="Helvetica Neue"/>
              <a:buNone/>
            </a:pPr>
            <a:r>
              <a:rPr lang="en-US" sz="2400">
                <a:solidFill>
                  <a:srgbClr val="4BACC6"/>
                </a:solidFill>
                <a:latin typeface="Helvetica Neue"/>
                <a:ea typeface="Helvetica Neue"/>
                <a:cs typeface="Helvetica Neue"/>
                <a:sym typeface="Helvetica Neue"/>
              </a:rPr>
              <a:t>5. Audit</a:t>
            </a:r>
          </a:p>
        </p:txBody>
      </p:sp>
      <p:sp>
        <p:nvSpPr>
          <p:cNvPr id="1452" name="Shape 1452"/>
          <p:cNvSpPr txBox="1"/>
          <p:nvPr/>
        </p:nvSpPr>
        <p:spPr>
          <a:xfrm>
            <a:off x="778950" y="2949330"/>
            <a:ext cx="1341908" cy="552145"/>
          </a:xfrm>
          <a:prstGeom prst="rect">
            <a:avLst/>
          </a:prstGeom>
          <a:noFill/>
          <a:ln>
            <a:noFill/>
          </a:ln>
        </p:spPr>
        <p:txBody>
          <a:bodyPr anchorCtr="0" anchor="ctr" bIns="45700" lIns="91425" rIns="91425" tIns="45700">
            <a:noAutofit/>
          </a:bodyPr>
          <a:lstStyle/>
          <a:p>
            <a:pPr indent="0" lvl="0" marL="0" marR="0" rtl="0" algn="ctr">
              <a:lnSpc>
                <a:spcPct val="110000"/>
              </a:lnSpc>
              <a:spcBef>
                <a:spcPts val="0"/>
              </a:spcBef>
              <a:buClr>
                <a:srgbClr val="000000"/>
              </a:buClr>
              <a:buSzPct val="25000"/>
              <a:buFont typeface="Helvetica Neue"/>
              <a:buNone/>
            </a:pPr>
            <a:r>
              <a:rPr lang="en-US" sz="2400">
                <a:solidFill>
                  <a:srgbClr val="4BACC6"/>
                </a:solidFill>
                <a:latin typeface="Helvetica Neue"/>
                <a:ea typeface="Helvetica Neue"/>
                <a:cs typeface="Helvetica Neue"/>
                <a:sym typeface="Helvetica Neue"/>
              </a:rPr>
              <a:t>6. Scale</a:t>
            </a:r>
          </a:p>
        </p:txBody>
      </p:sp>
      <p:sp>
        <p:nvSpPr>
          <p:cNvPr id="1453" name="Shape 1453"/>
          <p:cNvSpPr txBox="1"/>
          <p:nvPr/>
        </p:nvSpPr>
        <p:spPr>
          <a:xfrm>
            <a:off x="388788" y="1965246"/>
            <a:ext cx="1691745" cy="552145"/>
          </a:xfrm>
          <a:prstGeom prst="rect">
            <a:avLst/>
          </a:prstGeom>
          <a:noFill/>
          <a:ln>
            <a:noFill/>
          </a:ln>
        </p:spPr>
        <p:txBody>
          <a:bodyPr anchorCtr="0" anchor="ctr" bIns="45700" lIns="91425" rIns="91425" tIns="45700">
            <a:noAutofit/>
          </a:bodyPr>
          <a:lstStyle/>
          <a:p>
            <a:pPr indent="0" lvl="0" marL="0" marR="0" rtl="0" algn="ctr">
              <a:lnSpc>
                <a:spcPct val="110000"/>
              </a:lnSpc>
              <a:spcBef>
                <a:spcPts val="0"/>
              </a:spcBef>
              <a:buClr>
                <a:srgbClr val="000000"/>
              </a:buClr>
              <a:buSzPct val="25000"/>
              <a:buFont typeface="Helvetica Neue"/>
              <a:buNone/>
            </a:pPr>
            <a:r>
              <a:rPr lang="en-US" sz="2400">
                <a:solidFill>
                  <a:srgbClr val="4BACC6"/>
                </a:solidFill>
                <a:latin typeface="Helvetica Neue"/>
                <a:ea typeface="Helvetica Neue"/>
                <a:cs typeface="Helvetica Neue"/>
                <a:sym typeface="Helvetica Neue"/>
              </a:rPr>
              <a:t>7. Recover</a:t>
            </a:r>
          </a:p>
        </p:txBody>
      </p:sp>
      <p:sp>
        <p:nvSpPr>
          <p:cNvPr id="1454" name="Shape 1454"/>
          <p:cNvSpPr txBox="1"/>
          <p:nvPr/>
        </p:nvSpPr>
        <p:spPr>
          <a:xfrm>
            <a:off x="665877" y="981162"/>
            <a:ext cx="1784470" cy="552145"/>
          </a:xfrm>
          <a:prstGeom prst="rect">
            <a:avLst/>
          </a:prstGeom>
          <a:noFill/>
          <a:ln>
            <a:noFill/>
          </a:ln>
        </p:spPr>
        <p:txBody>
          <a:bodyPr anchorCtr="0" anchor="ctr" bIns="45700" lIns="91425" rIns="91425" tIns="45700">
            <a:noAutofit/>
          </a:bodyPr>
          <a:lstStyle/>
          <a:p>
            <a:pPr indent="0" lvl="0" marL="0" marR="0" rtl="0" algn="ctr">
              <a:lnSpc>
                <a:spcPct val="110000"/>
              </a:lnSpc>
              <a:spcBef>
                <a:spcPts val="0"/>
              </a:spcBef>
              <a:buClr>
                <a:srgbClr val="000000"/>
              </a:buClr>
              <a:buSzPct val="25000"/>
              <a:buFont typeface="Helvetica Neue"/>
              <a:buNone/>
            </a:pPr>
            <a:r>
              <a:rPr lang="en-US" sz="2400">
                <a:solidFill>
                  <a:srgbClr val="4BACC6"/>
                </a:solidFill>
                <a:latin typeface="Helvetica Neue"/>
                <a:ea typeface="Helvetica Neue"/>
                <a:cs typeface="Helvetica Neue"/>
                <a:sym typeface="Helvetica Neue"/>
              </a:rPr>
              <a:t>8. Upgrade</a:t>
            </a:r>
          </a:p>
        </p:txBody>
      </p:sp>
      <p:sp>
        <p:nvSpPr>
          <p:cNvPr id="1455" name="Shape 1455"/>
          <p:cNvSpPr/>
          <p:nvPr/>
        </p:nvSpPr>
        <p:spPr>
          <a:xfrm rot="5400000">
            <a:off x="6667075" y="2552481"/>
            <a:ext cx="252347" cy="289067"/>
          </a:xfrm>
          <a:prstGeom prst="chevron">
            <a:avLst>
              <a:gd fmla="val 67722" name="adj"/>
            </a:avLst>
          </a:prstGeom>
          <a:solidFill>
            <a:schemeClr val="accent5"/>
          </a:solidFill>
          <a:ln cap="flat" cmpd="sng" w="9525">
            <a:solidFill>
              <a:srgbClr val="4BACC6"/>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000000"/>
              </a:buClr>
              <a:buFont typeface="Calibri"/>
              <a:buNone/>
            </a:pPr>
            <a:r>
              <a:t/>
            </a:r>
            <a:endParaRPr sz="1800">
              <a:solidFill>
                <a:srgbClr val="4F81BD"/>
              </a:solidFill>
              <a:latin typeface="Helvetica Neue"/>
              <a:ea typeface="Helvetica Neue"/>
              <a:cs typeface="Helvetica Neue"/>
              <a:sym typeface="Helvetica Neue"/>
            </a:endParaRPr>
          </a:p>
        </p:txBody>
      </p:sp>
      <p:sp>
        <p:nvSpPr>
          <p:cNvPr id="1456" name="Shape 1456"/>
          <p:cNvSpPr/>
          <p:nvPr/>
        </p:nvSpPr>
        <p:spPr>
          <a:xfrm rot="10800000">
            <a:off x="4455276" y="3239231"/>
            <a:ext cx="252347" cy="289067"/>
          </a:xfrm>
          <a:prstGeom prst="chevron">
            <a:avLst>
              <a:gd fmla="val 67722" name="adj"/>
            </a:avLst>
          </a:prstGeom>
          <a:solidFill>
            <a:schemeClr val="accent6"/>
          </a:solidFill>
          <a:ln cap="flat" cmpd="sng" w="9525">
            <a:solidFill>
              <a:schemeClr val="accent6"/>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000000"/>
              </a:buClr>
              <a:buFont typeface="Calibri"/>
              <a:buNone/>
            </a:pPr>
            <a:r>
              <a:t/>
            </a:r>
            <a:endParaRPr sz="1800">
              <a:solidFill>
                <a:srgbClr val="4F81BD"/>
              </a:solidFill>
              <a:latin typeface="Helvetica Neue"/>
              <a:ea typeface="Helvetica Neue"/>
              <a:cs typeface="Helvetica Neue"/>
              <a:sym typeface="Helvetica Neue"/>
            </a:endParaRPr>
          </a:p>
        </p:txBody>
      </p:sp>
      <p:sp>
        <p:nvSpPr>
          <p:cNvPr id="1457" name="Shape 1457"/>
          <p:cNvSpPr/>
          <p:nvPr/>
        </p:nvSpPr>
        <p:spPr>
          <a:xfrm rot="-5400000">
            <a:off x="2179637" y="2552478"/>
            <a:ext cx="252347" cy="289067"/>
          </a:xfrm>
          <a:prstGeom prst="chevron">
            <a:avLst>
              <a:gd fmla="val 67722" name="adj"/>
            </a:avLst>
          </a:prstGeom>
          <a:solidFill>
            <a:schemeClr val="accent5"/>
          </a:solidFill>
          <a:ln cap="flat" cmpd="sng" w="9525">
            <a:solidFill>
              <a:srgbClr val="4BACC6"/>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000000"/>
              </a:buClr>
              <a:buFont typeface="Calibri"/>
              <a:buNone/>
            </a:pPr>
            <a:r>
              <a:t/>
            </a:r>
            <a:endParaRPr sz="1800">
              <a:solidFill>
                <a:srgbClr val="8064A2"/>
              </a:solidFill>
              <a:latin typeface="Helvetica Neue"/>
              <a:ea typeface="Helvetica Neue"/>
              <a:cs typeface="Helvetica Neue"/>
              <a:sym typeface="Helvetica Neue"/>
            </a:endParaRPr>
          </a:p>
        </p:txBody>
      </p:sp>
      <p:sp>
        <p:nvSpPr>
          <p:cNvPr id="1458" name="Shape 1458"/>
          <p:cNvSpPr/>
          <p:nvPr/>
        </p:nvSpPr>
        <p:spPr>
          <a:xfrm>
            <a:off x="4465051" y="360769"/>
            <a:ext cx="252347" cy="289067"/>
          </a:xfrm>
          <a:prstGeom prst="chevron">
            <a:avLst>
              <a:gd fmla="val 67722" name="adj"/>
            </a:avLst>
          </a:prstGeom>
          <a:solidFill>
            <a:schemeClr val="accent5"/>
          </a:solidFill>
          <a:ln cap="flat" cmpd="sng" w="9525">
            <a:solidFill>
              <a:srgbClr val="4BACC6"/>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000000"/>
              </a:buClr>
              <a:buFont typeface="Calibri"/>
              <a:buNone/>
            </a:pPr>
            <a:r>
              <a:t/>
            </a:r>
            <a:endParaRPr sz="1800">
              <a:solidFill>
                <a:srgbClr val="4F81BD"/>
              </a:solidFill>
              <a:latin typeface="Helvetica Neue"/>
              <a:ea typeface="Helvetica Neue"/>
              <a:cs typeface="Helvetica Neue"/>
              <a:sym typeface="Helvetica Neue"/>
            </a:endParaRPr>
          </a:p>
        </p:txBody>
      </p:sp>
      <p:sp>
        <p:nvSpPr>
          <p:cNvPr id="1459" name="Shape 1459"/>
          <p:cNvSpPr/>
          <p:nvPr/>
        </p:nvSpPr>
        <p:spPr>
          <a:xfrm rot="5400000">
            <a:off x="5132187" y="2552481"/>
            <a:ext cx="252347" cy="289067"/>
          </a:xfrm>
          <a:prstGeom prst="chevron">
            <a:avLst>
              <a:gd fmla="val 67722" name="adj"/>
            </a:avLst>
          </a:prstGeom>
          <a:solidFill>
            <a:schemeClr val="accent6"/>
          </a:solidFill>
          <a:ln cap="flat" cmpd="sng" w="9525">
            <a:solidFill>
              <a:schemeClr val="accent6"/>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000000"/>
              </a:buClr>
              <a:buFont typeface="Calibri"/>
              <a:buNone/>
            </a:pPr>
            <a:r>
              <a:t/>
            </a:r>
            <a:endParaRPr sz="1800">
              <a:solidFill>
                <a:srgbClr val="4F81BD"/>
              </a:solidFill>
              <a:latin typeface="Helvetica Neue"/>
              <a:ea typeface="Helvetica Neue"/>
              <a:cs typeface="Helvetica Neue"/>
              <a:sym typeface="Helvetica Neue"/>
            </a:endParaRPr>
          </a:p>
        </p:txBody>
      </p:sp>
      <p:sp>
        <p:nvSpPr>
          <p:cNvPr id="1460" name="Shape 1460"/>
          <p:cNvSpPr/>
          <p:nvPr/>
        </p:nvSpPr>
        <p:spPr>
          <a:xfrm rot="10800000">
            <a:off x="4464220" y="4642140"/>
            <a:ext cx="252347" cy="289067"/>
          </a:xfrm>
          <a:prstGeom prst="chevron">
            <a:avLst>
              <a:gd fmla="val 67722" name="adj"/>
            </a:avLst>
          </a:prstGeom>
          <a:solidFill>
            <a:schemeClr val="accent5"/>
          </a:solidFill>
          <a:ln cap="flat" cmpd="sng" w="9525">
            <a:solidFill>
              <a:srgbClr val="4BACC6"/>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000000"/>
              </a:buClr>
              <a:buFont typeface="Calibri"/>
              <a:buNone/>
            </a:pPr>
            <a:r>
              <a:t/>
            </a:r>
            <a:endParaRPr sz="1800">
              <a:solidFill>
                <a:srgbClr val="4F81BD"/>
              </a:solidFill>
              <a:latin typeface="Helvetica Neue"/>
              <a:ea typeface="Helvetica Neue"/>
              <a:cs typeface="Helvetica Neue"/>
              <a:sym typeface="Helvetica Neue"/>
            </a:endParaRPr>
          </a:p>
        </p:txBody>
      </p:sp>
      <p:sp>
        <p:nvSpPr>
          <p:cNvPr id="1461" name="Shape 1461"/>
          <p:cNvSpPr/>
          <p:nvPr/>
        </p:nvSpPr>
        <p:spPr>
          <a:xfrm rot="-5400000">
            <a:off x="3697092" y="2506935"/>
            <a:ext cx="252347" cy="289067"/>
          </a:xfrm>
          <a:prstGeom prst="chevron">
            <a:avLst>
              <a:gd fmla="val 67722" name="adj"/>
            </a:avLst>
          </a:prstGeom>
          <a:solidFill>
            <a:schemeClr val="accent6"/>
          </a:solidFill>
          <a:ln cap="flat" cmpd="sng" w="9525">
            <a:solidFill>
              <a:schemeClr val="accent6"/>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000000"/>
              </a:buClr>
              <a:buFont typeface="Calibri"/>
              <a:buNone/>
            </a:pPr>
            <a:r>
              <a:t/>
            </a:r>
            <a:endParaRPr sz="1800">
              <a:solidFill>
                <a:srgbClr val="4F81BD"/>
              </a:solidFill>
              <a:latin typeface="Helvetica Neue"/>
              <a:ea typeface="Helvetica Neue"/>
              <a:cs typeface="Helvetica Neue"/>
              <a:sym typeface="Helvetica Neue"/>
            </a:endParaRPr>
          </a:p>
        </p:txBody>
      </p:sp>
      <p:sp>
        <p:nvSpPr>
          <p:cNvPr id="1462" name="Shape 1462"/>
          <p:cNvSpPr/>
          <p:nvPr/>
        </p:nvSpPr>
        <p:spPr>
          <a:xfrm>
            <a:off x="4421057" y="1833916"/>
            <a:ext cx="252347" cy="289067"/>
          </a:xfrm>
          <a:prstGeom prst="chevron">
            <a:avLst>
              <a:gd fmla="val 67722" name="adj"/>
            </a:avLst>
          </a:prstGeom>
          <a:solidFill>
            <a:schemeClr val="accent6"/>
          </a:solidFill>
          <a:ln cap="flat" cmpd="sng" w="9525">
            <a:solidFill>
              <a:schemeClr val="accent6"/>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000000"/>
              </a:buClr>
              <a:buFont typeface="Calibri"/>
              <a:buNone/>
            </a:pPr>
            <a:r>
              <a:t/>
            </a:r>
            <a:endParaRPr sz="1800">
              <a:solidFill>
                <a:srgbClr val="4F81BD"/>
              </a:solidFill>
              <a:latin typeface="Helvetica Neue"/>
              <a:ea typeface="Helvetica Neue"/>
              <a:cs typeface="Helvetica Neue"/>
              <a:sym typeface="Helvetica Neue"/>
            </a:endParaRPr>
          </a:p>
        </p:txBody>
      </p:sp>
      <p:sp>
        <p:nvSpPr>
          <p:cNvPr id="1463" name="Shape 1463"/>
          <p:cNvSpPr txBox="1"/>
          <p:nvPr/>
        </p:nvSpPr>
        <p:spPr>
          <a:xfrm>
            <a:off x="3314285" y="939333"/>
            <a:ext cx="2481723" cy="496245"/>
          </a:xfrm>
          <a:prstGeom prst="rect">
            <a:avLst/>
          </a:prstGeom>
          <a:noFill/>
          <a:ln>
            <a:noFill/>
          </a:ln>
        </p:spPr>
        <p:txBody>
          <a:bodyPr anchorCtr="0" anchor="ctr" bIns="45700" lIns="91425" rIns="91425" tIns="45700">
            <a:noAutofit/>
          </a:bodyPr>
          <a:lstStyle/>
          <a:p>
            <a:pPr indent="0" lvl="0" marL="0" marR="0" rtl="0" algn="ctr">
              <a:lnSpc>
                <a:spcPct val="110000"/>
              </a:lnSpc>
              <a:spcBef>
                <a:spcPts val="0"/>
              </a:spcBef>
              <a:buClr>
                <a:srgbClr val="4F81BD"/>
              </a:buClr>
              <a:buSzPct val="25000"/>
              <a:buFont typeface="Helvetica Neue"/>
              <a:buNone/>
            </a:pPr>
            <a:r>
              <a:rPr b="1" lang="en-US" sz="3600">
                <a:solidFill>
                  <a:srgbClr val="F79646"/>
                </a:solidFill>
                <a:latin typeface="Helvetica Neue"/>
                <a:ea typeface="Helvetica Neue"/>
                <a:cs typeface="Helvetica Neue"/>
                <a:sym typeface="Helvetica Neue"/>
              </a:rPr>
              <a:t>Dev Loop</a:t>
            </a:r>
          </a:p>
        </p:txBody>
      </p:sp>
      <p:sp>
        <p:nvSpPr>
          <p:cNvPr id="1464" name="Shape 1464"/>
          <p:cNvSpPr/>
          <p:nvPr/>
        </p:nvSpPr>
        <p:spPr>
          <a:xfrm>
            <a:off x="4093557" y="2315871"/>
            <a:ext cx="877162" cy="646331"/>
          </a:xfrm>
          <a:prstGeom prst="rect">
            <a:avLst/>
          </a:prstGeom>
          <a:noFill/>
          <a:ln>
            <a:noFill/>
          </a:ln>
        </p:spPr>
        <p:txBody>
          <a:bodyPr anchorCtr="0" anchor="t" bIns="45700" lIns="91425" rIns="91425" tIns="45700">
            <a:noAutofit/>
          </a:bodyPr>
          <a:lstStyle/>
          <a:p>
            <a:pPr indent="0" lvl="0" marL="0" marR="0" rtl="0" algn="l">
              <a:spcBef>
                <a:spcPts val="0"/>
              </a:spcBef>
              <a:buClr>
                <a:srgbClr val="9BBB59"/>
              </a:buClr>
              <a:buSzPct val="25000"/>
              <a:buFont typeface="Helvetica Neue"/>
              <a:buNone/>
            </a:pPr>
            <a:r>
              <a:rPr b="1" lang="en-US" sz="3600">
                <a:solidFill>
                  <a:srgbClr val="9BBB59"/>
                </a:solidFill>
                <a:latin typeface="Helvetica Neue"/>
                <a:ea typeface="Helvetica Neue"/>
                <a:cs typeface="Helvetica Neue"/>
                <a:sym typeface="Helvetica Neue"/>
              </a:rPr>
              <a:t>Biz</a:t>
            </a:r>
          </a:p>
        </p:txBody>
      </p:sp>
      <p:sp>
        <p:nvSpPr>
          <p:cNvPr id="1465" name="Shape 1465"/>
          <p:cNvSpPr txBox="1"/>
          <p:nvPr>
            <p:ph type="title"/>
          </p:nvPr>
        </p:nvSpPr>
        <p:spPr>
          <a:xfrm>
            <a:off x="149910" y="175393"/>
            <a:ext cx="3164371" cy="47444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accent5"/>
              </a:buClr>
              <a:buSzPct val="25000"/>
              <a:buFont typeface="Arial"/>
              <a:buNone/>
            </a:pPr>
            <a:r>
              <a:rPr b="1" i="0" lang="en-US" sz="3600" u="none" cap="none" strike="noStrike">
                <a:solidFill>
                  <a:schemeClr val="accent5"/>
                </a:solidFill>
                <a:latin typeface="Arial"/>
                <a:ea typeface="Arial"/>
                <a:cs typeface="Arial"/>
                <a:sym typeface="Arial"/>
              </a:rPr>
              <a:t>Ops Loop</a:t>
            </a: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0"/>
                                        </p:tgtEl>
                                        <p:attrNameLst>
                                          <p:attrName>style.visibility</p:attrName>
                                        </p:attrNameLst>
                                      </p:cBhvr>
                                      <p:to>
                                        <p:strVal val="visible"/>
                                      </p:to>
                                    </p:set>
                                    <p:animEffect filter="fade" transition="in">
                                      <p:cBhvr>
                                        <p:cTn dur="500"/>
                                        <p:tgtEl>
                                          <p:spTgt spid="144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43"/>
                                        </p:tgtEl>
                                        <p:attrNameLst>
                                          <p:attrName>style.visibility</p:attrName>
                                        </p:attrNameLst>
                                      </p:cBhvr>
                                      <p:to>
                                        <p:strVal val="visible"/>
                                      </p:to>
                                    </p:set>
                                    <p:animEffect filter="fade" transition="in">
                                      <p:cBhvr>
                                        <p:cTn dur="500"/>
                                        <p:tgtEl>
                                          <p:spTgt spid="144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44"/>
                                        </p:tgtEl>
                                        <p:attrNameLst>
                                          <p:attrName>style.visibility</p:attrName>
                                        </p:attrNameLst>
                                      </p:cBhvr>
                                      <p:to>
                                        <p:strVal val="visible"/>
                                      </p:to>
                                    </p:set>
                                    <p:animEffect filter="fade" transition="in">
                                      <p:cBhvr>
                                        <p:cTn dur="500"/>
                                        <p:tgtEl>
                                          <p:spTgt spid="144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445"/>
                                        </p:tgtEl>
                                        <p:attrNameLst>
                                          <p:attrName>style.visibility</p:attrName>
                                        </p:attrNameLst>
                                      </p:cBhvr>
                                      <p:to>
                                        <p:strVal val="visible"/>
                                      </p:to>
                                    </p:set>
                                    <p:animEffect filter="fade" transition="in">
                                      <p:cBhvr>
                                        <p:cTn dur="500"/>
                                        <p:tgtEl>
                                          <p:spTgt spid="144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46"/>
                                        </p:tgtEl>
                                        <p:attrNameLst>
                                          <p:attrName>style.visibility</p:attrName>
                                        </p:attrNameLst>
                                      </p:cBhvr>
                                      <p:to>
                                        <p:strVal val="visible"/>
                                      </p:to>
                                    </p:set>
                                    <p:animEffect filter="fade" transition="in">
                                      <p:cBhvr>
                                        <p:cTn dur="500"/>
                                        <p:tgtEl>
                                          <p:spTgt spid="1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7"/>
                                        </p:tgtEl>
                                        <p:attrNameLst>
                                          <p:attrName>style.visibility</p:attrName>
                                        </p:attrNameLst>
                                      </p:cBhvr>
                                      <p:to>
                                        <p:strVal val="visible"/>
                                      </p:to>
                                    </p:set>
                                    <p:animEffect filter="fade" transition="in">
                                      <p:cBhvr>
                                        <p:cTn dur="500"/>
                                        <p:tgtEl>
                                          <p:spTgt spid="144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48"/>
                                        </p:tgtEl>
                                        <p:attrNameLst>
                                          <p:attrName>style.visibility</p:attrName>
                                        </p:attrNameLst>
                                      </p:cBhvr>
                                      <p:to>
                                        <p:strVal val="visible"/>
                                      </p:to>
                                    </p:set>
                                    <p:animEffect filter="fade" transition="in">
                                      <p:cBhvr>
                                        <p:cTn dur="500"/>
                                        <p:tgtEl>
                                          <p:spTgt spid="144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49"/>
                                        </p:tgtEl>
                                        <p:attrNameLst>
                                          <p:attrName>style.visibility</p:attrName>
                                        </p:attrNameLst>
                                      </p:cBhvr>
                                      <p:to>
                                        <p:strVal val="visible"/>
                                      </p:to>
                                    </p:set>
                                    <p:animEffect filter="fade" transition="in">
                                      <p:cBhvr>
                                        <p:cTn dur="500"/>
                                        <p:tgtEl>
                                          <p:spTgt spid="144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450"/>
                                        </p:tgtEl>
                                        <p:attrNameLst>
                                          <p:attrName>style.visibility</p:attrName>
                                        </p:attrNameLst>
                                      </p:cBhvr>
                                      <p:to>
                                        <p:strVal val="visible"/>
                                      </p:to>
                                    </p:set>
                                    <p:animEffect filter="fade" transition="in">
                                      <p:cBhvr>
                                        <p:cTn dur="500"/>
                                        <p:tgtEl>
                                          <p:spTgt spid="145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51"/>
                                        </p:tgtEl>
                                        <p:attrNameLst>
                                          <p:attrName>style.visibility</p:attrName>
                                        </p:attrNameLst>
                                      </p:cBhvr>
                                      <p:to>
                                        <p:strVal val="visible"/>
                                      </p:to>
                                    </p:set>
                                    <p:animEffect filter="fade" transition="in">
                                      <p:cBhvr>
                                        <p:cTn dur="500"/>
                                        <p:tgtEl>
                                          <p:spTgt spid="145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452"/>
                                        </p:tgtEl>
                                        <p:attrNameLst>
                                          <p:attrName>style.visibility</p:attrName>
                                        </p:attrNameLst>
                                      </p:cBhvr>
                                      <p:to>
                                        <p:strVal val="visible"/>
                                      </p:to>
                                    </p:set>
                                    <p:animEffect filter="fade" transition="in">
                                      <p:cBhvr>
                                        <p:cTn dur="500"/>
                                        <p:tgtEl>
                                          <p:spTgt spid="145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53"/>
                                        </p:tgtEl>
                                        <p:attrNameLst>
                                          <p:attrName>style.visibility</p:attrName>
                                        </p:attrNameLst>
                                      </p:cBhvr>
                                      <p:to>
                                        <p:strVal val="visible"/>
                                      </p:to>
                                    </p:set>
                                    <p:animEffect filter="fade" transition="in">
                                      <p:cBhvr>
                                        <p:cTn dur="500"/>
                                        <p:tgtEl>
                                          <p:spTgt spid="1453"/>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454"/>
                                        </p:tgtEl>
                                        <p:attrNameLst>
                                          <p:attrName>style.visibility</p:attrName>
                                        </p:attrNameLst>
                                      </p:cBhvr>
                                      <p:to>
                                        <p:strVal val="visible"/>
                                      </p:to>
                                    </p:set>
                                    <p:animEffect filter="fade" transition="in">
                                      <p:cBhvr>
                                        <p:cTn dur="500"/>
                                        <p:tgtEl>
                                          <p:spTgt spid="1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469" name="Shape 1469"/>
        <p:cNvGrpSpPr/>
        <p:nvPr/>
      </p:nvGrpSpPr>
      <p:grpSpPr>
        <a:xfrm>
          <a:off x="0" y="0"/>
          <a:ext cx="0" cy="0"/>
          <a:chOff x="0" y="0"/>
          <a:chExt cx="0" cy="0"/>
        </a:xfrm>
      </p:grpSpPr>
      <p:sp>
        <p:nvSpPr>
          <p:cNvPr id="1470" name="Shape 1470"/>
          <p:cNvSpPr/>
          <p:nvPr/>
        </p:nvSpPr>
        <p:spPr>
          <a:xfrm>
            <a:off x="4859025" y="3192650"/>
            <a:ext cx="3533100" cy="1660500"/>
          </a:xfrm>
          <a:prstGeom prst="rect">
            <a:avLst/>
          </a:prstGeom>
          <a:solidFill>
            <a:srgbClr val="016B54"/>
          </a:solidFill>
          <a:ln>
            <a:noFill/>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pic>
        <p:nvPicPr>
          <p:cNvPr id="1471" name="Shape 1471"/>
          <p:cNvPicPr preferRelativeResize="0"/>
          <p:nvPr/>
        </p:nvPicPr>
        <p:blipFill rotWithShape="1">
          <a:blip r:embed="rId3">
            <a:alphaModFix/>
          </a:blip>
          <a:srcRect b="0" l="0" r="0" t="0"/>
          <a:stretch/>
        </p:blipFill>
        <p:spPr>
          <a:xfrm>
            <a:off x="5137180" y="2748190"/>
            <a:ext cx="3024300" cy="1925100"/>
          </a:xfrm>
          <a:prstGeom prst="rect">
            <a:avLst/>
          </a:prstGeom>
          <a:noFill/>
          <a:ln>
            <a:noFill/>
          </a:ln>
        </p:spPr>
      </p:pic>
      <p:sp>
        <p:nvSpPr>
          <p:cNvPr id="1472" name="Shape 1472"/>
          <p:cNvSpPr/>
          <p:nvPr/>
        </p:nvSpPr>
        <p:spPr>
          <a:xfrm>
            <a:off x="600891" y="4156037"/>
            <a:ext cx="1188719" cy="914400"/>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Calibri"/>
              <a:buNone/>
            </a:pPr>
            <a:r>
              <a:rPr b="1" lang="en-US" sz="800">
                <a:solidFill>
                  <a:srgbClr val="666666"/>
                </a:solidFill>
                <a:latin typeface="Calibri"/>
                <a:ea typeface="Calibri"/>
                <a:cs typeface="Calibri"/>
                <a:sym typeface="Calibri"/>
              </a:rPr>
              <a:t>Distributed revision control and source code management. Collaborative software development.</a:t>
            </a:r>
          </a:p>
        </p:txBody>
      </p:sp>
      <p:sp>
        <p:nvSpPr>
          <p:cNvPr id="1473" name="Shape 1473"/>
          <p:cNvSpPr/>
          <p:nvPr/>
        </p:nvSpPr>
        <p:spPr>
          <a:xfrm>
            <a:off x="1948475" y="4153089"/>
            <a:ext cx="1188719" cy="914400"/>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Calibri"/>
              <a:buNone/>
            </a:pPr>
            <a:r>
              <a:rPr b="1" lang="en-US" sz="800">
                <a:solidFill>
                  <a:srgbClr val="666666"/>
                </a:solidFill>
                <a:latin typeface="Calibri"/>
                <a:ea typeface="Calibri"/>
                <a:cs typeface="Calibri"/>
                <a:sym typeface="Calibri"/>
              </a:rPr>
              <a:t>Build, test and deploy software projects continuously and incrementally. Thousands of compatible plugins.</a:t>
            </a:r>
          </a:p>
        </p:txBody>
      </p:sp>
      <p:sp>
        <p:nvSpPr>
          <p:cNvPr id="1474" name="Shape 1474"/>
          <p:cNvSpPr/>
          <p:nvPr/>
        </p:nvSpPr>
        <p:spPr>
          <a:xfrm>
            <a:off x="3321953" y="4160537"/>
            <a:ext cx="1188719" cy="914400"/>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Calibri"/>
              <a:buNone/>
            </a:pPr>
            <a:r>
              <a:rPr b="1" lang="en-US" sz="800">
                <a:solidFill>
                  <a:srgbClr val="666666"/>
                </a:solidFill>
                <a:latin typeface="Calibri"/>
                <a:ea typeface="Calibri"/>
                <a:cs typeface="Calibri"/>
                <a:sym typeface="Calibri"/>
              </a:rPr>
              <a:t>Share binaries and manage distributions. Manage artifact lifecycle. </a:t>
            </a:r>
          </a:p>
        </p:txBody>
      </p:sp>
      <p:sp>
        <p:nvSpPr>
          <p:cNvPr id="1475" name="Shape 1475"/>
          <p:cNvSpPr/>
          <p:nvPr/>
        </p:nvSpPr>
        <p:spPr>
          <a:xfrm>
            <a:off x="4981321" y="4017948"/>
            <a:ext cx="3332479" cy="655262"/>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Calibri"/>
              <a:buNone/>
            </a:pPr>
            <a:r>
              <a:rPr b="1" lang="en-US" sz="800">
                <a:solidFill>
                  <a:srgbClr val="FFFFFF"/>
                </a:solidFill>
                <a:latin typeface="Calibri"/>
                <a:ea typeface="Calibri"/>
                <a:cs typeface="Calibri"/>
                <a:sym typeface="Calibri"/>
              </a:rPr>
              <a:t>Develop, Test, QA and Production on the same platform. </a:t>
            </a:r>
          </a:p>
          <a:p>
            <a:pPr indent="0" lvl="0" marL="0" marR="0" rtl="0" algn="ctr">
              <a:spcBef>
                <a:spcPts val="0"/>
              </a:spcBef>
              <a:buClr>
                <a:srgbClr val="FFFFFF"/>
              </a:buClr>
              <a:buSzPct val="25000"/>
              <a:buFont typeface="Calibri"/>
              <a:buNone/>
            </a:pPr>
            <a:r>
              <a:rPr b="1" lang="en-US" sz="800">
                <a:solidFill>
                  <a:srgbClr val="FFFFFF"/>
                </a:solidFill>
                <a:latin typeface="Calibri"/>
                <a:ea typeface="Calibri"/>
                <a:cs typeface="Calibri"/>
                <a:sym typeface="Calibri"/>
              </a:rPr>
              <a:t>Horizontal scaling, high availability, security, logging, update management </a:t>
            </a:r>
          </a:p>
          <a:p>
            <a:pPr indent="0" lvl="0" marL="0" marR="0" rtl="0" algn="ctr">
              <a:spcBef>
                <a:spcPts val="0"/>
              </a:spcBef>
              <a:buClr>
                <a:srgbClr val="FFFFFF"/>
              </a:buClr>
              <a:buSzPct val="25000"/>
              <a:buFont typeface="Calibri"/>
              <a:buNone/>
            </a:pPr>
            <a:r>
              <a:rPr b="1" lang="en-US" sz="800">
                <a:solidFill>
                  <a:srgbClr val="FFFFFF"/>
                </a:solidFill>
                <a:latin typeface="Calibri"/>
                <a:ea typeface="Calibri"/>
                <a:cs typeface="Calibri"/>
                <a:sym typeface="Calibri"/>
              </a:rPr>
              <a:t>Built-in ecosystem of services. </a:t>
            </a:r>
          </a:p>
          <a:p>
            <a:pPr indent="0" lvl="0" marL="0" marR="0" rtl="0" algn="ctr">
              <a:spcBef>
                <a:spcPts val="0"/>
              </a:spcBef>
              <a:buClr>
                <a:srgbClr val="FFFFFF"/>
              </a:buClr>
              <a:buSzPct val="25000"/>
              <a:buFont typeface="Calibri"/>
              <a:buNone/>
            </a:pPr>
            <a:r>
              <a:rPr b="1" lang="en-US" sz="800">
                <a:solidFill>
                  <a:srgbClr val="FFFFFF"/>
                </a:solidFill>
                <a:latin typeface="Calibri"/>
                <a:ea typeface="Calibri"/>
                <a:cs typeface="Calibri"/>
                <a:sym typeface="Calibri"/>
              </a:rPr>
              <a:t>Deploy, operate and scale on IAAS of choice.</a:t>
            </a:r>
          </a:p>
          <a:p>
            <a:pPr indent="0" lvl="0" marL="0" marR="0" rtl="0" algn="ctr">
              <a:spcBef>
                <a:spcPts val="0"/>
              </a:spcBef>
              <a:buSzPct val="25000"/>
              <a:buNone/>
            </a:pPr>
            <a:r>
              <a:rPr b="1" lang="en-US" sz="800">
                <a:solidFill>
                  <a:srgbClr val="FFFFFF"/>
                </a:solidFill>
                <a:latin typeface="Calibri"/>
                <a:ea typeface="Calibri"/>
                <a:cs typeface="Calibri"/>
                <a:sym typeface="Calibri"/>
              </a:rPr>
              <a:t>Simple, developer friendly commands and APIs. </a:t>
            </a:r>
          </a:p>
          <a:p>
            <a:pPr indent="0" lvl="0" marL="0" marR="0" rtl="0" algn="ctr">
              <a:spcBef>
                <a:spcPts val="0"/>
              </a:spcBef>
              <a:buClr>
                <a:srgbClr val="000000"/>
              </a:buClr>
              <a:buFont typeface="Calibri"/>
              <a:buNone/>
            </a:pPr>
            <a:r>
              <a:t/>
            </a:r>
            <a:endParaRPr b="1" sz="800">
              <a:solidFill>
                <a:srgbClr val="FFFFFF"/>
              </a:solidFill>
              <a:latin typeface="Calibri"/>
              <a:ea typeface="Calibri"/>
              <a:cs typeface="Calibri"/>
              <a:sym typeface="Calibri"/>
            </a:endParaRPr>
          </a:p>
        </p:txBody>
      </p:sp>
      <p:sp>
        <p:nvSpPr>
          <p:cNvPr id="1476" name="Shape 1476"/>
          <p:cNvSpPr/>
          <p:nvPr/>
        </p:nvSpPr>
        <p:spPr>
          <a:xfrm>
            <a:off x="585966" y="1986892"/>
            <a:ext cx="1902013" cy="575234"/>
          </a:xfrm>
          <a:prstGeom prst="wedgeRoundRectCallout">
            <a:avLst>
              <a:gd fmla="val -20833" name="adj1"/>
              <a:gd fmla="val 62500" name="adj2"/>
              <a:gd fmla="val 0" name="adj3"/>
            </a:avLst>
          </a:prstGeom>
          <a:solidFill>
            <a:srgbClr val="D8D8D8"/>
          </a:solidFill>
          <a:ln cap="flat" cmpd="sng" w="12700">
            <a:solidFill>
              <a:srgbClr val="A5A5A5"/>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Clr>
                <a:srgbClr val="1F497D"/>
              </a:buClr>
              <a:buSzPct val="25000"/>
              <a:buFont typeface="Arial"/>
              <a:buNone/>
            </a:pPr>
            <a:r>
              <a:rPr b="1" lang="en-US" sz="800">
                <a:solidFill>
                  <a:srgbClr val="1F497D"/>
                </a:solidFill>
                <a:latin typeface="Arial"/>
                <a:ea typeface="Arial"/>
                <a:cs typeface="Arial"/>
                <a:sym typeface="Arial"/>
              </a:rPr>
              <a:t>AUTOMATION.</a:t>
            </a:r>
          </a:p>
          <a:p>
            <a:pPr indent="0" lvl="0" marL="0" marR="0" rtl="0" algn="l">
              <a:spcBef>
                <a:spcPts val="0"/>
              </a:spcBef>
              <a:buClr>
                <a:srgbClr val="000000"/>
              </a:buClr>
              <a:buSzPct val="25000"/>
              <a:buFont typeface="Arial"/>
              <a:buNone/>
            </a:pPr>
            <a:r>
              <a:rPr lang="en-US" sz="800">
                <a:solidFill>
                  <a:srgbClr val="000000"/>
                </a:solidFill>
                <a:latin typeface="Arial"/>
                <a:ea typeface="Arial"/>
                <a:cs typeface="Arial"/>
                <a:sym typeface="Arial"/>
              </a:rPr>
              <a:t>Integrate tools and automate processes from testing to builds and deployment.</a:t>
            </a:r>
          </a:p>
        </p:txBody>
      </p:sp>
      <p:sp>
        <p:nvSpPr>
          <p:cNvPr id="1477" name="Shape 1477"/>
          <p:cNvSpPr/>
          <p:nvPr/>
        </p:nvSpPr>
        <p:spPr>
          <a:xfrm>
            <a:off x="2651333" y="1989882"/>
            <a:ext cx="1902013" cy="575234"/>
          </a:xfrm>
          <a:prstGeom prst="wedgeRoundRectCallout">
            <a:avLst>
              <a:gd fmla="val -20833" name="adj1"/>
              <a:gd fmla="val 62500" name="adj2"/>
              <a:gd fmla="val 0" name="adj3"/>
            </a:avLst>
          </a:prstGeom>
          <a:solidFill>
            <a:srgbClr val="D8D8D8"/>
          </a:solidFill>
          <a:ln cap="flat" cmpd="sng" w="12700">
            <a:solidFill>
              <a:srgbClr val="A5A5A5"/>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Clr>
                <a:srgbClr val="1F497D"/>
              </a:buClr>
              <a:buSzPct val="25000"/>
              <a:buFont typeface="Arial"/>
              <a:buNone/>
            </a:pPr>
            <a:r>
              <a:rPr b="1" lang="en-US" sz="800">
                <a:solidFill>
                  <a:srgbClr val="1F497D"/>
                </a:solidFill>
                <a:latin typeface="Arial"/>
                <a:ea typeface="Arial"/>
                <a:cs typeface="Arial"/>
                <a:sym typeface="Arial"/>
              </a:rPr>
              <a:t>SPEED.</a:t>
            </a:r>
          </a:p>
          <a:p>
            <a:pPr indent="0" lvl="0" marL="0" marR="0" rtl="0" algn="l">
              <a:spcBef>
                <a:spcPts val="0"/>
              </a:spcBef>
              <a:buClr>
                <a:srgbClr val="000000"/>
              </a:buClr>
              <a:buSzPct val="25000"/>
              <a:buFont typeface="Arial"/>
              <a:buNone/>
            </a:pPr>
            <a:r>
              <a:rPr lang="en-US" sz="800">
                <a:solidFill>
                  <a:srgbClr val="000000"/>
                </a:solidFill>
                <a:latin typeface="Arial"/>
                <a:ea typeface="Arial"/>
                <a:cs typeface="Arial"/>
                <a:sym typeface="Arial"/>
              </a:rPr>
              <a:t>Releasing more frequently with fewer bits will reduce complexity and improve time-to-market.</a:t>
            </a:r>
          </a:p>
        </p:txBody>
      </p:sp>
      <p:sp>
        <p:nvSpPr>
          <p:cNvPr id="1478" name="Shape 1478"/>
          <p:cNvSpPr/>
          <p:nvPr/>
        </p:nvSpPr>
        <p:spPr>
          <a:xfrm>
            <a:off x="4716705" y="1989882"/>
            <a:ext cx="1902013" cy="575234"/>
          </a:xfrm>
          <a:prstGeom prst="wedgeRoundRectCallout">
            <a:avLst>
              <a:gd fmla="val -20833" name="adj1"/>
              <a:gd fmla="val 62500" name="adj2"/>
              <a:gd fmla="val 0" name="adj3"/>
            </a:avLst>
          </a:prstGeom>
          <a:solidFill>
            <a:srgbClr val="D8D8D8"/>
          </a:solidFill>
          <a:ln cap="flat" cmpd="sng" w="12700">
            <a:solidFill>
              <a:srgbClr val="A5A5A5"/>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Clr>
                <a:srgbClr val="1F497D"/>
              </a:buClr>
              <a:buSzPct val="25000"/>
              <a:buFont typeface="Arial"/>
              <a:buNone/>
            </a:pPr>
            <a:r>
              <a:rPr b="1" lang="en-US" sz="800">
                <a:solidFill>
                  <a:srgbClr val="1F497D"/>
                </a:solidFill>
                <a:latin typeface="Arial"/>
                <a:ea typeface="Arial"/>
                <a:cs typeface="Arial"/>
                <a:sym typeface="Arial"/>
              </a:rPr>
              <a:t>QUALITY.</a:t>
            </a:r>
          </a:p>
          <a:p>
            <a:pPr indent="0" lvl="0" marL="0" marR="0" rtl="0" algn="l">
              <a:spcBef>
                <a:spcPts val="0"/>
              </a:spcBef>
              <a:buClr>
                <a:srgbClr val="000000"/>
              </a:buClr>
              <a:buSzPct val="25000"/>
              <a:buFont typeface="Arial"/>
              <a:buNone/>
            </a:pPr>
            <a:r>
              <a:rPr lang="en-US" sz="800">
                <a:solidFill>
                  <a:srgbClr val="000000"/>
                </a:solidFill>
                <a:latin typeface="Arial"/>
                <a:ea typeface="Arial"/>
                <a:cs typeface="Arial"/>
                <a:sym typeface="Arial"/>
              </a:rPr>
              <a:t>Shorten feedback loop using test-driven development to surface problems sooner.</a:t>
            </a:r>
          </a:p>
        </p:txBody>
      </p:sp>
      <p:sp>
        <p:nvSpPr>
          <p:cNvPr id="1479" name="Shape 1479"/>
          <p:cNvSpPr/>
          <p:nvPr/>
        </p:nvSpPr>
        <p:spPr>
          <a:xfrm>
            <a:off x="6782071" y="1989882"/>
            <a:ext cx="1902013" cy="575234"/>
          </a:xfrm>
          <a:prstGeom prst="wedgeRoundRectCallout">
            <a:avLst>
              <a:gd fmla="val -20833" name="adj1"/>
              <a:gd fmla="val 62500" name="adj2"/>
              <a:gd fmla="val 0" name="adj3"/>
            </a:avLst>
          </a:prstGeom>
          <a:solidFill>
            <a:srgbClr val="D8D8D8"/>
          </a:solidFill>
          <a:ln cap="flat" cmpd="sng" w="12700">
            <a:solidFill>
              <a:srgbClr val="A5A5A5"/>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Clr>
                <a:srgbClr val="1F497D"/>
              </a:buClr>
              <a:buSzPct val="25000"/>
              <a:buFont typeface="Arial"/>
              <a:buNone/>
            </a:pPr>
            <a:r>
              <a:rPr b="1" lang="en-US" sz="800">
                <a:solidFill>
                  <a:srgbClr val="1F497D"/>
                </a:solidFill>
                <a:latin typeface="Arial"/>
                <a:ea typeface="Arial"/>
                <a:cs typeface="Arial"/>
                <a:sym typeface="Arial"/>
              </a:rPr>
              <a:t>AGILITY.</a:t>
            </a:r>
          </a:p>
          <a:p>
            <a:pPr indent="0" lvl="0" marL="0" marR="0" rtl="0" algn="l">
              <a:spcBef>
                <a:spcPts val="0"/>
              </a:spcBef>
              <a:buClr>
                <a:srgbClr val="000000"/>
              </a:buClr>
              <a:buSzPct val="25000"/>
              <a:buFont typeface="Arial"/>
              <a:buNone/>
            </a:pPr>
            <a:r>
              <a:rPr lang="en-US" sz="800">
                <a:solidFill>
                  <a:srgbClr val="000000"/>
                </a:solidFill>
                <a:latin typeface="Arial"/>
                <a:ea typeface="Arial"/>
                <a:cs typeface="Arial"/>
                <a:sym typeface="Arial"/>
              </a:rPr>
              <a:t>Push updates on regular basis with no downtime to improve customer experience and time to market.</a:t>
            </a:r>
          </a:p>
        </p:txBody>
      </p:sp>
      <p:grpSp>
        <p:nvGrpSpPr>
          <p:cNvPr id="1480" name="Shape 1480"/>
          <p:cNvGrpSpPr/>
          <p:nvPr/>
        </p:nvGrpSpPr>
        <p:grpSpPr>
          <a:xfrm>
            <a:off x="105543" y="2636830"/>
            <a:ext cx="8578541" cy="1518312"/>
            <a:chOff x="87341" y="2286008"/>
            <a:chExt cx="8578541" cy="1518312"/>
          </a:xfrm>
        </p:grpSpPr>
        <p:sp>
          <p:nvSpPr>
            <p:cNvPr id="1481" name="Shape 1481"/>
            <p:cNvSpPr/>
            <p:nvPr/>
          </p:nvSpPr>
          <p:spPr>
            <a:xfrm>
              <a:off x="537900" y="2397366"/>
              <a:ext cx="1528755" cy="541570"/>
            </a:xfrm>
            <a:prstGeom prst="homePlate">
              <a:avLst>
                <a:gd fmla="val 50000" name="adj"/>
              </a:avLst>
            </a:prstGeom>
            <a:solidFill>
              <a:srgbClr val="008774"/>
            </a:solidFill>
            <a:ln cap="flat" cmpd="sng" w="952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FFFFFF"/>
                </a:buClr>
                <a:buSzPct val="25000"/>
                <a:buFont typeface="Arial"/>
                <a:buNone/>
              </a:pPr>
              <a:r>
                <a:rPr b="1" lang="en-US" sz="1000">
                  <a:solidFill>
                    <a:srgbClr val="FFFFFF"/>
                  </a:solidFill>
                  <a:latin typeface="Arial"/>
                  <a:ea typeface="Arial"/>
                  <a:cs typeface="Arial"/>
                  <a:sym typeface="Arial"/>
                </a:rPr>
                <a:t>Commit Code Change</a:t>
              </a:r>
            </a:p>
          </p:txBody>
        </p:sp>
        <p:sp>
          <p:nvSpPr>
            <p:cNvPr id="1482" name="Shape 1482"/>
            <p:cNvSpPr/>
            <p:nvPr/>
          </p:nvSpPr>
          <p:spPr>
            <a:xfrm>
              <a:off x="1798250" y="2398066"/>
              <a:ext cx="1655491" cy="548341"/>
            </a:xfrm>
            <a:prstGeom prst="chevron">
              <a:avLst>
                <a:gd fmla="val 50000" name="adj"/>
              </a:avLst>
            </a:prstGeom>
            <a:solidFill>
              <a:srgbClr val="008774"/>
            </a:solidFill>
            <a:ln cap="flat" cmpd="sng" w="952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FFFFFF"/>
                </a:buClr>
                <a:buSzPct val="25000"/>
                <a:buFont typeface="Arial"/>
                <a:buNone/>
              </a:pPr>
              <a:r>
                <a:rPr b="1" lang="en-US" sz="1000">
                  <a:solidFill>
                    <a:srgbClr val="FFFFFF"/>
                  </a:solidFill>
                  <a:latin typeface="Arial"/>
                  <a:ea typeface="Arial"/>
                  <a:cs typeface="Arial"/>
                  <a:sym typeface="Arial"/>
                </a:rPr>
                <a:t>Automate Build &amp; Test</a:t>
              </a:r>
            </a:p>
          </p:txBody>
        </p:sp>
        <p:sp>
          <p:nvSpPr>
            <p:cNvPr id="1483" name="Shape 1483"/>
            <p:cNvSpPr/>
            <p:nvPr/>
          </p:nvSpPr>
          <p:spPr>
            <a:xfrm>
              <a:off x="3185333" y="2398066"/>
              <a:ext cx="1655491" cy="548341"/>
            </a:xfrm>
            <a:prstGeom prst="chevron">
              <a:avLst>
                <a:gd fmla="val 50000" name="adj"/>
              </a:avLst>
            </a:prstGeom>
            <a:solidFill>
              <a:srgbClr val="008774"/>
            </a:solidFill>
            <a:ln cap="flat" cmpd="sng" w="952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FFFFFF"/>
                </a:buClr>
                <a:buSzPct val="25000"/>
                <a:buFont typeface="Arial"/>
                <a:buNone/>
              </a:pPr>
              <a:r>
                <a:rPr b="1" lang="en-US" sz="1000">
                  <a:solidFill>
                    <a:srgbClr val="FFFFFF"/>
                  </a:solidFill>
                  <a:latin typeface="Arial"/>
                  <a:ea typeface="Arial"/>
                  <a:cs typeface="Arial"/>
                  <a:sym typeface="Arial"/>
                </a:rPr>
                <a:t>Manage Binaries &amp; Build Artifacts</a:t>
              </a:r>
            </a:p>
          </p:txBody>
        </p:sp>
        <p:sp>
          <p:nvSpPr>
            <p:cNvPr id="1484" name="Shape 1484"/>
            <p:cNvSpPr/>
            <p:nvPr/>
          </p:nvSpPr>
          <p:spPr>
            <a:xfrm>
              <a:off x="4572421" y="2398066"/>
              <a:ext cx="4093461" cy="548341"/>
            </a:xfrm>
            <a:prstGeom prst="chevron">
              <a:avLst>
                <a:gd fmla="val 50000" name="adj"/>
              </a:avLst>
            </a:prstGeom>
            <a:solidFill>
              <a:srgbClr val="008774"/>
            </a:solidFill>
            <a:ln cap="flat" cmpd="sng" w="9525">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rgbClr val="FFFFFF"/>
                </a:buClr>
                <a:buSzPct val="25000"/>
                <a:buFont typeface="Arial"/>
                <a:buNone/>
              </a:pPr>
              <a:r>
                <a:rPr b="1" lang="en-US" sz="1000">
                  <a:solidFill>
                    <a:srgbClr val="FFFFFF"/>
                  </a:solidFill>
                  <a:latin typeface="Arial"/>
                  <a:ea typeface="Arial"/>
                  <a:cs typeface="Arial"/>
                  <a:sym typeface="Arial"/>
                </a:rPr>
                <a:t>Pivotal Cloud Foundry (Elastic Runtime)</a:t>
              </a:r>
            </a:p>
          </p:txBody>
        </p:sp>
        <p:sp>
          <p:nvSpPr>
            <p:cNvPr id="1485" name="Shape 1485"/>
            <p:cNvSpPr txBox="1"/>
            <p:nvPr/>
          </p:nvSpPr>
          <p:spPr>
            <a:xfrm rot="-5400000">
              <a:off x="-162629" y="2535978"/>
              <a:ext cx="776939" cy="276998"/>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Arial"/>
                <a:buNone/>
              </a:pPr>
              <a:r>
                <a:rPr b="1" lang="en-US" sz="800">
                  <a:solidFill>
                    <a:srgbClr val="FFFFFF"/>
                  </a:solidFill>
                  <a:latin typeface="Arial"/>
                  <a:ea typeface="Arial"/>
                  <a:cs typeface="Arial"/>
                  <a:sym typeface="Arial"/>
                </a:rPr>
                <a:t>Build Pipeline Operations</a:t>
              </a:r>
            </a:p>
          </p:txBody>
        </p:sp>
        <p:sp>
          <p:nvSpPr>
            <p:cNvPr id="1486" name="Shape 1486"/>
            <p:cNvSpPr txBox="1"/>
            <p:nvPr/>
          </p:nvSpPr>
          <p:spPr>
            <a:xfrm rot="-5400000">
              <a:off x="-116463" y="3137958"/>
              <a:ext cx="776939" cy="184666"/>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Arial"/>
                <a:buNone/>
              </a:pPr>
              <a:r>
                <a:rPr b="1" lang="en-US" sz="800">
                  <a:solidFill>
                    <a:srgbClr val="FFFFFF"/>
                  </a:solidFill>
                  <a:latin typeface="Arial"/>
                  <a:ea typeface="Arial"/>
                  <a:cs typeface="Arial"/>
                  <a:sym typeface="Arial"/>
                </a:rPr>
                <a:t>Tool Chain</a:t>
              </a:r>
            </a:p>
          </p:txBody>
        </p:sp>
        <p:sp>
          <p:nvSpPr>
            <p:cNvPr id="1487" name="Shape 1487"/>
            <p:cNvSpPr txBox="1"/>
            <p:nvPr/>
          </p:nvSpPr>
          <p:spPr>
            <a:xfrm>
              <a:off x="788743" y="3613955"/>
              <a:ext cx="776939" cy="184666"/>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Calibri"/>
                <a:buNone/>
              </a:pPr>
              <a:r>
                <a:rPr b="1" lang="en-US" sz="1000">
                  <a:solidFill>
                    <a:srgbClr val="FFFFFF"/>
                  </a:solidFill>
                  <a:latin typeface="Calibri"/>
                  <a:ea typeface="Calibri"/>
                  <a:cs typeface="Calibri"/>
                  <a:sym typeface="Calibri"/>
                </a:rPr>
                <a:t>Gitlab</a:t>
              </a:r>
            </a:p>
          </p:txBody>
        </p:sp>
        <p:sp>
          <p:nvSpPr>
            <p:cNvPr id="1488" name="Shape 1488"/>
            <p:cNvSpPr txBox="1"/>
            <p:nvPr/>
          </p:nvSpPr>
          <p:spPr>
            <a:xfrm>
              <a:off x="2170675" y="3619655"/>
              <a:ext cx="776939" cy="184666"/>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Calibri"/>
                <a:buNone/>
              </a:pPr>
              <a:r>
                <a:rPr b="1" lang="en-US" sz="1000">
                  <a:solidFill>
                    <a:srgbClr val="FFFFFF"/>
                  </a:solidFill>
                  <a:latin typeface="Calibri"/>
                  <a:ea typeface="Calibri"/>
                  <a:cs typeface="Calibri"/>
                  <a:sym typeface="Calibri"/>
                </a:rPr>
                <a:t>Jenkins</a:t>
              </a:r>
            </a:p>
          </p:txBody>
        </p:sp>
      </p:grpSp>
      <p:sp>
        <p:nvSpPr>
          <p:cNvPr id="1489" name="Shape 1489"/>
          <p:cNvSpPr/>
          <p:nvPr/>
        </p:nvSpPr>
        <p:spPr>
          <a:xfrm>
            <a:off x="3783796" y="1254525"/>
            <a:ext cx="1688479" cy="245475"/>
          </a:xfrm>
          <a:prstGeom prst="rect">
            <a:avLst/>
          </a:prstGeom>
          <a:noFill/>
          <a:ln>
            <a:noFill/>
          </a:ln>
        </p:spPr>
        <p:txBody>
          <a:bodyPr anchorCtr="0" anchor="t" bIns="45700" lIns="91425" rIns="91425" tIns="45700">
            <a:noAutofit/>
          </a:bodyPr>
          <a:lstStyle/>
          <a:p>
            <a:pPr indent="0" lvl="0" marL="0" marR="0" rtl="0" algn="ctr">
              <a:spcBef>
                <a:spcPts val="0"/>
              </a:spcBef>
              <a:buClr>
                <a:srgbClr val="FFFFFF"/>
              </a:buClr>
              <a:buSzPct val="25000"/>
              <a:buFont typeface="Calibri"/>
              <a:buNone/>
            </a:pPr>
            <a:r>
              <a:rPr b="1" lang="en-US" sz="1000">
                <a:solidFill>
                  <a:srgbClr val="FFFFFF"/>
                </a:solidFill>
                <a:latin typeface="Calibri"/>
                <a:ea typeface="Calibri"/>
                <a:cs typeface="Calibri"/>
                <a:sym typeface="Calibri"/>
              </a:rPr>
              <a:t>Agile Project Management</a:t>
            </a:r>
          </a:p>
        </p:txBody>
      </p:sp>
      <p:sp>
        <p:nvSpPr>
          <p:cNvPr id="1490" name="Shape 1490"/>
          <p:cNvSpPr/>
          <p:nvPr/>
        </p:nvSpPr>
        <p:spPr>
          <a:xfrm rot="5400000">
            <a:off x="4255412" y="-2447052"/>
            <a:ext cx="746150" cy="8582663"/>
          </a:xfrm>
          <a:prstGeom prst="leftBrace">
            <a:avLst>
              <a:gd fmla="val 8333" name="adj1"/>
              <a:gd fmla="val 49882" name="adj2"/>
            </a:avLst>
          </a:prstGeom>
          <a:noFill/>
          <a:ln cap="flat" cmpd="sng" w="25400">
            <a:solidFill>
              <a:srgbClr val="38761D"/>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rgbClr val="000000"/>
              </a:solidFill>
              <a:latin typeface="Calibri"/>
              <a:ea typeface="Calibri"/>
              <a:cs typeface="Calibri"/>
              <a:sym typeface="Calibri"/>
            </a:endParaRPr>
          </a:p>
        </p:txBody>
      </p:sp>
      <p:pic>
        <p:nvPicPr>
          <p:cNvPr id="1491" name="Shape 1491"/>
          <p:cNvPicPr preferRelativeResize="0"/>
          <p:nvPr/>
        </p:nvPicPr>
        <p:blipFill rotWithShape="1">
          <a:blip r:embed="rId4">
            <a:alphaModFix/>
          </a:blip>
          <a:srcRect b="0" l="0" r="0" t="0"/>
          <a:stretch/>
        </p:blipFill>
        <p:spPr>
          <a:xfrm>
            <a:off x="909004" y="3333516"/>
            <a:ext cx="640079" cy="640079"/>
          </a:xfrm>
          <a:prstGeom prst="rect">
            <a:avLst/>
          </a:prstGeom>
          <a:noFill/>
          <a:ln>
            <a:noFill/>
          </a:ln>
        </p:spPr>
      </p:pic>
      <p:sp>
        <p:nvSpPr>
          <p:cNvPr id="1492" name="Shape 1492"/>
          <p:cNvSpPr txBox="1"/>
          <p:nvPr>
            <p:ph type="title"/>
          </p:nvPr>
        </p:nvSpPr>
        <p:spPr>
          <a:xfrm>
            <a:off x="296157" y="184983"/>
            <a:ext cx="8410574" cy="460373"/>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Clr>
                <a:srgbClr val="00685D"/>
              </a:buClr>
              <a:buSzPct val="25000"/>
              <a:buFont typeface="Arial"/>
              <a:buNone/>
            </a:pPr>
            <a:r>
              <a:rPr b="0" i="0" lang="en-US" sz="3200" u="none" cap="none" strike="noStrike">
                <a:solidFill>
                  <a:srgbClr val="F79646"/>
                </a:solidFill>
                <a:latin typeface="Calibri"/>
                <a:ea typeface="Calibri"/>
                <a:cs typeface="Calibri"/>
                <a:sym typeface="Calibri"/>
              </a:rPr>
              <a:t>Application Lifecycle Management: CI/CD</a:t>
            </a:r>
          </a:p>
        </p:txBody>
      </p:sp>
      <p:sp>
        <p:nvSpPr>
          <p:cNvPr id="1493" name="Shape 1493"/>
          <p:cNvSpPr txBox="1"/>
          <p:nvPr/>
        </p:nvSpPr>
        <p:spPr>
          <a:xfrm>
            <a:off x="225602" y="560035"/>
            <a:ext cx="8410574" cy="346219"/>
          </a:xfrm>
          <a:prstGeom prst="rect">
            <a:avLst/>
          </a:prstGeom>
          <a:noFill/>
          <a:ln>
            <a:noFill/>
          </a:ln>
        </p:spPr>
        <p:txBody>
          <a:bodyPr anchorCtr="0" anchor="t" bIns="45700" lIns="91425" rIns="91425" tIns="45700">
            <a:noAutofit/>
          </a:bodyPr>
          <a:lstStyle/>
          <a:p>
            <a:pPr indent="0" lvl="0" marL="0" marR="0" rtl="0" algn="l">
              <a:spcBef>
                <a:spcPts val="0"/>
              </a:spcBef>
              <a:buClr>
                <a:srgbClr val="000000"/>
              </a:buClr>
              <a:buFont typeface="Arial"/>
              <a:buNone/>
            </a:pPr>
            <a:r>
              <a:t/>
            </a:r>
            <a:endParaRPr sz="2000">
              <a:solidFill>
                <a:srgbClr val="666666"/>
              </a:solidFill>
              <a:latin typeface="Calibri"/>
              <a:ea typeface="Calibri"/>
              <a:cs typeface="Calibri"/>
              <a:sym typeface="Calibri"/>
            </a:endParaRPr>
          </a:p>
        </p:txBody>
      </p:sp>
      <p:pic>
        <p:nvPicPr>
          <p:cNvPr id="1494" name="Shape 1494"/>
          <p:cNvPicPr preferRelativeResize="0"/>
          <p:nvPr/>
        </p:nvPicPr>
        <p:blipFill rotWithShape="1">
          <a:blip r:embed="rId5">
            <a:alphaModFix/>
          </a:blip>
          <a:srcRect b="0" l="0" r="0" t="0"/>
          <a:stretch/>
        </p:blipFill>
        <p:spPr>
          <a:xfrm>
            <a:off x="1796985" y="3289760"/>
            <a:ext cx="1473740" cy="859683"/>
          </a:xfrm>
          <a:prstGeom prst="rect">
            <a:avLst/>
          </a:prstGeom>
          <a:noFill/>
          <a:ln>
            <a:noFill/>
          </a:ln>
        </p:spPr>
      </p:pic>
      <p:pic>
        <p:nvPicPr>
          <p:cNvPr id="1495" name="Shape 1495"/>
          <p:cNvPicPr preferRelativeResize="0"/>
          <p:nvPr/>
        </p:nvPicPr>
        <p:blipFill rotWithShape="1">
          <a:blip r:embed="rId6">
            <a:alphaModFix/>
          </a:blip>
          <a:srcRect b="0" l="0" r="0" t="0"/>
          <a:stretch/>
        </p:blipFill>
        <p:spPr>
          <a:xfrm>
            <a:off x="3537178" y="3333516"/>
            <a:ext cx="829869" cy="829869"/>
          </a:xfrm>
          <a:prstGeom prst="rect">
            <a:avLst/>
          </a:prstGeom>
          <a:noFill/>
          <a:ln>
            <a:noFill/>
          </a:ln>
        </p:spPr>
      </p:pic>
      <p:pic>
        <p:nvPicPr>
          <p:cNvPr id="1496" name="Shape 1496"/>
          <p:cNvPicPr preferRelativeResize="0"/>
          <p:nvPr/>
        </p:nvPicPr>
        <p:blipFill rotWithShape="1">
          <a:blip r:embed="rId7">
            <a:alphaModFix/>
          </a:blip>
          <a:srcRect b="0" l="0" r="0" t="0"/>
          <a:stretch/>
        </p:blipFill>
        <p:spPr>
          <a:xfrm>
            <a:off x="3696298" y="1024591"/>
            <a:ext cx="1984948" cy="297742"/>
          </a:xfrm>
          <a:prstGeom prst="rect">
            <a:avLst/>
          </a:prstGeom>
          <a:noFill/>
          <a:ln>
            <a:noFill/>
          </a:ln>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500" name="Shape 1500"/>
        <p:cNvGrpSpPr/>
        <p:nvPr/>
      </p:nvGrpSpPr>
      <p:grpSpPr>
        <a:xfrm>
          <a:off x="0" y="0"/>
          <a:ext cx="0" cy="0"/>
          <a:chOff x="0" y="0"/>
          <a:chExt cx="0" cy="0"/>
        </a:xfrm>
      </p:grpSpPr>
      <p:sp>
        <p:nvSpPr>
          <p:cNvPr id="1501" name="Shape 1501"/>
          <p:cNvSpPr txBox="1"/>
          <p:nvPr>
            <p:ph type="title"/>
          </p:nvPr>
        </p:nvSpPr>
        <p:spPr>
          <a:xfrm>
            <a:off x="113720" y="75207"/>
            <a:ext cx="8796928" cy="55985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79646"/>
              </a:buClr>
              <a:buSzPct val="25000"/>
              <a:buFont typeface="Arial"/>
              <a:buNone/>
            </a:pPr>
            <a:r>
              <a:rPr b="0" i="0" lang="en-US" sz="2800" u="none" cap="none" strike="noStrike">
                <a:solidFill>
                  <a:srgbClr val="666666"/>
                </a:solidFill>
                <a:latin typeface="Arial"/>
                <a:ea typeface="Arial"/>
                <a:cs typeface="Arial"/>
                <a:sym typeface="Arial"/>
              </a:rPr>
              <a:t>Cloud Native Maturity Model</a:t>
            </a:r>
          </a:p>
        </p:txBody>
      </p:sp>
      <p:grpSp>
        <p:nvGrpSpPr>
          <p:cNvPr id="1502" name="Shape 1502"/>
          <p:cNvGrpSpPr/>
          <p:nvPr/>
        </p:nvGrpSpPr>
        <p:grpSpPr>
          <a:xfrm>
            <a:off x="1252608" y="757835"/>
            <a:ext cx="6642568" cy="952520"/>
            <a:chOff x="1252608" y="757835"/>
            <a:chExt cx="6642568" cy="952520"/>
          </a:xfrm>
        </p:grpSpPr>
        <p:sp>
          <p:nvSpPr>
            <p:cNvPr id="1503" name="Shape 1503"/>
            <p:cNvSpPr/>
            <p:nvPr/>
          </p:nvSpPr>
          <p:spPr>
            <a:xfrm>
              <a:off x="3527787" y="798356"/>
              <a:ext cx="4367390" cy="867190"/>
            </a:xfrm>
            <a:prstGeom prst="rect">
              <a:avLst/>
            </a:prstGeom>
            <a:noFill/>
            <a:ln cap="flat" cmpd="sng" w="19050">
              <a:solidFill>
                <a:srgbClr val="FFFF00"/>
              </a:solidFill>
              <a:prstDash val="dot"/>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rgbClr val="666666"/>
                </a:solidFill>
                <a:latin typeface="Calibri"/>
                <a:ea typeface="Calibri"/>
                <a:cs typeface="Calibri"/>
                <a:sym typeface="Calibri"/>
              </a:endParaRPr>
            </a:p>
          </p:txBody>
        </p:sp>
        <p:sp>
          <p:nvSpPr>
            <p:cNvPr id="1504" name="Shape 1504"/>
            <p:cNvSpPr/>
            <p:nvPr/>
          </p:nvSpPr>
          <p:spPr>
            <a:xfrm>
              <a:off x="1252608" y="757835"/>
              <a:ext cx="2441679" cy="952520"/>
            </a:xfrm>
            <a:prstGeom prst="roundRect">
              <a:avLst>
                <a:gd fmla="val 16667" name="adj"/>
              </a:avLst>
            </a:prstGeom>
            <a:solidFill>
              <a:schemeClr val="accent5"/>
            </a:solidFill>
            <a:ln cap="flat" cmpd="sng" w="9525">
              <a:solidFill>
                <a:srgbClr val="4A7DB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rgbClr val="666666"/>
                </a:solidFill>
                <a:latin typeface="Calibri"/>
                <a:ea typeface="Calibri"/>
                <a:cs typeface="Calibri"/>
                <a:sym typeface="Calibri"/>
              </a:endParaRPr>
            </a:p>
          </p:txBody>
        </p:sp>
        <p:sp>
          <p:nvSpPr>
            <p:cNvPr id="1505" name="Shape 1505"/>
            <p:cNvSpPr/>
            <p:nvPr/>
          </p:nvSpPr>
          <p:spPr>
            <a:xfrm>
              <a:off x="1325123" y="844886"/>
              <a:ext cx="2272420" cy="79746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r>
                <a:rPr b="1" lang="en-US" sz="2000">
                  <a:solidFill>
                    <a:srgbClr val="666666"/>
                  </a:solidFill>
                  <a:latin typeface="Roboto"/>
                  <a:ea typeface="Roboto"/>
                  <a:cs typeface="Roboto"/>
                  <a:sym typeface="Roboto"/>
                </a:rPr>
                <a:t>Cloud Native</a:t>
              </a:r>
            </a:p>
          </p:txBody>
        </p:sp>
        <p:sp>
          <p:nvSpPr>
            <p:cNvPr id="1506" name="Shape 1506"/>
            <p:cNvSpPr/>
            <p:nvPr/>
          </p:nvSpPr>
          <p:spPr>
            <a:xfrm>
              <a:off x="4099100" y="810020"/>
              <a:ext cx="3796077" cy="867190"/>
            </a:xfrm>
            <a:prstGeom prst="rect">
              <a:avLst/>
            </a:prstGeom>
            <a:noFill/>
            <a:ln>
              <a:noFill/>
            </a:ln>
          </p:spPr>
          <p:txBody>
            <a:bodyPr anchorCtr="0" anchor="ctr" bIns="45700" lIns="91425" rIns="91425" tIns="45700">
              <a:noAutofit/>
            </a:bodyPr>
            <a:lstStyle/>
            <a:p>
              <a:pPr indent="-171450" lvl="0" marL="171450" marR="0" rtl="0" algn="l">
                <a:lnSpc>
                  <a:spcPct val="110000"/>
                </a:lnSpc>
                <a:spcBef>
                  <a:spcPts val="0"/>
                </a:spcBef>
                <a:buClr>
                  <a:srgbClr val="666666"/>
                </a:buClr>
                <a:buSzPct val="100000"/>
                <a:buFont typeface="Arial"/>
                <a:buChar char="•"/>
              </a:pPr>
              <a:r>
                <a:rPr lang="en-US" sz="1200">
                  <a:solidFill>
                    <a:srgbClr val="666666"/>
                  </a:solidFill>
                  <a:latin typeface="Roboto"/>
                  <a:ea typeface="Roboto"/>
                  <a:cs typeface="Roboto"/>
                  <a:sym typeface="Roboto"/>
                </a:rPr>
                <a:t>Microservices architecture</a:t>
              </a:r>
            </a:p>
            <a:p>
              <a:pPr indent="-171450" lvl="0" marL="171450" marR="0" rtl="0" algn="l">
                <a:lnSpc>
                  <a:spcPct val="110000"/>
                </a:lnSpc>
                <a:spcBef>
                  <a:spcPts val="0"/>
                </a:spcBef>
                <a:buClr>
                  <a:srgbClr val="666666"/>
                </a:buClr>
                <a:buSzPct val="100000"/>
                <a:buFont typeface="Arial"/>
                <a:buChar char="•"/>
              </a:pPr>
              <a:r>
                <a:rPr lang="en-US" sz="1200">
                  <a:solidFill>
                    <a:srgbClr val="666666"/>
                  </a:solidFill>
                  <a:latin typeface="Roboto"/>
                  <a:ea typeface="Roboto"/>
                  <a:cs typeface="Roboto"/>
                  <a:sym typeface="Roboto"/>
                </a:rPr>
                <a:t>API-first design</a:t>
              </a:r>
            </a:p>
          </p:txBody>
        </p:sp>
      </p:grpSp>
      <p:sp>
        <p:nvSpPr>
          <p:cNvPr id="1507" name="Shape 1507"/>
          <p:cNvSpPr/>
          <p:nvPr/>
        </p:nvSpPr>
        <p:spPr>
          <a:xfrm>
            <a:off x="3417026" y="1394387"/>
            <a:ext cx="3157188" cy="1078796"/>
          </a:xfrm>
          <a:prstGeom prst="rect">
            <a:avLst/>
          </a:prstGeom>
          <a:noFill/>
          <a:ln>
            <a:noFill/>
          </a:ln>
        </p:spPr>
        <p:txBody>
          <a:bodyPr anchorCtr="0" anchor="ctr" bIns="45700" lIns="91425" rIns="91425" tIns="45700">
            <a:noAutofit/>
          </a:bodyPr>
          <a:lstStyle/>
          <a:p>
            <a:pPr indent="-171450" lvl="0" marL="171450" marR="0" rtl="0" algn="l">
              <a:lnSpc>
                <a:spcPct val="130000"/>
              </a:lnSpc>
              <a:spcBef>
                <a:spcPts val="0"/>
              </a:spcBef>
              <a:buClr>
                <a:srgbClr val="000000"/>
              </a:buClr>
              <a:buFont typeface="Arial"/>
              <a:buNone/>
            </a:pPr>
            <a:r>
              <a:t/>
            </a:r>
            <a:endParaRPr sz="1400">
              <a:solidFill>
                <a:srgbClr val="666666"/>
              </a:solidFill>
              <a:latin typeface="Roboto"/>
              <a:ea typeface="Roboto"/>
              <a:cs typeface="Roboto"/>
              <a:sym typeface="Roboto"/>
            </a:endParaRPr>
          </a:p>
        </p:txBody>
      </p:sp>
      <p:grpSp>
        <p:nvGrpSpPr>
          <p:cNvPr id="1508" name="Shape 1508"/>
          <p:cNvGrpSpPr/>
          <p:nvPr/>
        </p:nvGrpSpPr>
        <p:grpSpPr>
          <a:xfrm>
            <a:off x="1274387" y="1783342"/>
            <a:ext cx="6701088" cy="1078796"/>
            <a:chOff x="1274387" y="1783342"/>
            <a:chExt cx="6701088" cy="1078796"/>
          </a:xfrm>
        </p:grpSpPr>
        <p:sp>
          <p:nvSpPr>
            <p:cNvPr id="1509" name="Shape 1509"/>
            <p:cNvSpPr/>
            <p:nvPr/>
          </p:nvSpPr>
          <p:spPr>
            <a:xfrm>
              <a:off x="4106351" y="1783342"/>
              <a:ext cx="3869125" cy="1078796"/>
            </a:xfrm>
            <a:prstGeom prst="rect">
              <a:avLst/>
            </a:prstGeom>
            <a:noFill/>
            <a:ln>
              <a:noFill/>
            </a:ln>
          </p:spPr>
          <p:txBody>
            <a:bodyPr anchorCtr="0" anchor="ctr" bIns="45700" lIns="91425" rIns="91425" tIns="45700">
              <a:noAutofit/>
            </a:bodyPr>
            <a:lstStyle/>
            <a:p>
              <a:pPr indent="-171450" lvl="0" marL="171450" marR="0" rtl="0" algn="l">
                <a:lnSpc>
                  <a:spcPct val="110000"/>
                </a:lnSpc>
                <a:spcBef>
                  <a:spcPts val="0"/>
                </a:spcBef>
                <a:buClr>
                  <a:srgbClr val="666666"/>
                </a:buClr>
                <a:buSzPct val="100000"/>
                <a:buFont typeface="Arial"/>
                <a:buChar char="•"/>
              </a:pPr>
              <a:r>
                <a:rPr lang="en-US" sz="1200">
                  <a:solidFill>
                    <a:srgbClr val="666666"/>
                  </a:solidFill>
                  <a:latin typeface="Roboto"/>
                  <a:ea typeface="Roboto"/>
                  <a:cs typeface="Roboto"/>
                  <a:sym typeface="Roboto"/>
                </a:rPr>
                <a:t>Fault-tolerant and resilient design</a:t>
              </a:r>
            </a:p>
            <a:p>
              <a:pPr indent="-171450" lvl="0" marL="171450" marR="0" rtl="0" algn="l">
                <a:lnSpc>
                  <a:spcPct val="110000"/>
                </a:lnSpc>
                <a:spcBef>
                  <a:spcPts val="0"/>
                </a:spcBef>
                <a:buClr>
                  <a:srgbClr val="666666"/>
                </a:buClr>
                <a:buSzPct val="100000"/>
                <a:buFont typeface="Arial"/>
                <a:buChar char="•"/>
              </a:pPr>
              <a:r>
                <a:rPr lang="en-US" sz="1200">
                  <a:solidFill>
                    <a:srgbClr val="666666"/>
                  </a:solidFill>
                  <a:latin typeface="Roboto"/>
                  <a:ea typeface="Roboto"/>
                  <a:cs typeface="Roboto"/>
                  <a:sym typeface="Roboto"/>
                </a:rPr>
                <a:t>Cloud-agnostic runtime implementation</a:t>
              </a:r>
            </a:p>
            <a:p>
              <a:pPr indent="-171450" lvl="0" marL="171450" marR="0" rtl="0" algn="l">
                <a:lnSpc>
                  <a:spcPct val="110000"/>
                </a:lnSpc>
                <a:spcBef>
                  <a:spcPts val="0"/>
                </a:spcBef>
                <a:buClr>
                  <a:srgbClr val="666666"/>
                </a:buClr>
                <a:buSzPct val="100000"/>
                <a:buFont typeface="Arial"/>
                <a:buChar char="•"/>
              </a:pPr>
              <a:r>
                <a:rPr lang="en-US" sz="1200">
                  <a:solidFill>
                    <a:srgbClr val="666666"/>
                  </a:solidFill>
                  <a:latin typeface="Roboto"/>
                  <a:ea typeface="Roboto"/>
                  <a:cs typeface="Roboto"/>
                  <a:sym typeface="Roboto"/>
                </a:rPr>
                <a:t>Bundled metrics and monitoring</a:t>
              </a:r>
            </a:p>
            <a:p>
              <a:pPr indent="-171450" lvl="0" marL="171450" marR="0" rtl="0" algn="l">
                <a:lnSpc>
                  <a:spcPct val="110000"/>
                </a:lnSpc>
                <a:spcBef>
                  <a:spcPts val="0"/>
                </a:spcBef>
                <a:buClr>
                  <a:srgbClr val="666666"/>
                </a:buClr>
                <a:buSzPct val="100000"/>
                <a:buFont typeface="Arial"/>
                <a:buChar char="•"/>
              </a:pPr>
              <a:r>
                <a:rPr lang="en-US" sz="1200">
                  <a:solidFill>
                    <a:srgbClr val="666666"/>
                  </a:solidFill>
                  <a:latin typeface="Roboto"/>
                  <a:ea typeface="Roboto"/>
                  <a:cs typeface="Roboto"/>
                  <a:sym typeface="Roboto"/>
                </a:rPr>
                <a:t>Proactive failure testing</a:t>
              </a:r>
            </a:p>
          </p:txBody>
        </p:sp>
        <p:grpSp>
          <p:nvGrpSpPr>
            <p:cNvPr id="1510" name="Shape 1510"/>
            <p:cNvGrpSpPr/>
            <p:nvPr/>
          </p:nvGrpSpPr>
          <p:grpSpPr>
            <a:xfrm>
              <a:off x="1274387" y="1838683"/>
              <a:ext cx="6620789" cy="952520"/>
              <a:chOff x="1274387" y="1838683"/>
              <a:chExt cx="6620789" cy="952520"/>
            </a:xfrm>
          </p:grpSpPr>
          <p:sp>
            <p:nvSpPr>
              <p:cNvPr id="1511" name="Shape 1511"/>
              <p:cNvSpPr/>
              <p:nvPr/>
            </p:nvSpPr>
            <p:spPr>
              <a:xfrm>
                <a:off x="3527787" y="1889147"/>
                <a:ext cx="4367390" cy="867190"/>
              </a:xfrm>
              <a:prstGeom prst="rect">
                <a:avLst/>
              </a:prstGeom>
              <a:noFill/>
              <a:ln cap="flat" cmpd="sng" w="19050">
                <a:solidFill>
                  <a:srgbClr val="FFFF00"/>
                </a:solidFill>
                <a:prstDash val="dot"/>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rgbClr val="666666"/>
                  </a:solidFill>
                  <a:latin typeface="Calibri"/>
                  <a:ea typeface="Calibri"/>
                  <a:cs typeface="Calibri"/>
                  <a:sym typeface="Calibri"/>
                </a:endParaRPr>
              </a:p>
            </p:txBody>
          </p:sp>
          <p:sp>
            <p:nvSpPr>
              <p:cNvPr id="1512" name="Shape 1512"/>
              <p:cNvSpPr/>
              <p:nvPr/>
            </p:nvSpPr>
            <p:spPr>
              <a:xfrm>
                <a:off x="1274387" y="1838683"/>
                <a:ext cx="2441679" cy="952520"/>
              </a:xfrm>
              <a:prstGeom prst="roundRect">
                <a:avLst>
                  <a:gd fmla="val 16667" name="adj"/>
                </a:avLst>
              </a:prstGeom>
              <a:solidFill>
                <a:srgbClr val="F79646"/>
              </a:solidFill>
              <a:ln cap="flat" cmpd="sng" w="9525">
                <a:solidFill>
                  <a:srgbClr val="4A7DB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rgbClr val="666666"/>
                  </a:solidFill>
                  <a:latin typeface="Calibri"/>
                  <a:ea typeface="Calibri"/>
                  <a:cs typeface="Calibri"/>
                  <a:sym typeface="Calibri"/>
                </a:endParaRPr>
              </a:p>
            </p:txBody>
          </p:sp>
          <p:sp>
            <p:nvSpPr>
              <p:cNvPr id="1513" name="Shape 1513"/>
              <p:cNvSpPr/>
              <p:nvPr/>
            </p:nvSpPr>
            <p:spPr>
              <a:xfrm>
                <a:off x="1332375" y="1924010"/>
                <a:ext cx="2272420" cy="79746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r>
                  <a:rPr b="1" lang="en-US" sz="2000">
                    <a:solidFill>
                      <a:srgbClr val="666666"/>
                    </a:solidFill>
                    <a:latin typeface="Roboto"/>
                    <a:ea typeface="Roboto"/>
                    <a:cs typeface="Roboto"/>
                    <a:sym typeface="Roboto"/>
                  </a:rPr>
                  <a:t>Cloud Resilient</a:t>
                </a:r>
              </a:p>
            </p:txBody>
          </p:sp>
        </p:grpSp>
      </p:grpSp>
      <p:grpSp>
        <p:nvGrpSpPr>
          <p:cNvPr id="1514" name="Shape 1514"/>
          <p:cNvGrpSpPr/>
          <p:nvPr/>
        </p:nvGrpSpPr>
        <p:grpSpPr>
          <a:xfrm>
            <a:off x="1252608" y="4004025"/>
            <a:ext cx="6722867" cy="952520"/>
            <a:chOff x="1252608" y="4004025"/>
            <a:chExt cx="6722867" cy="952520"/>
          </a:xfrm>
        </p:grpSpPr>
        <p:sp>
          <p:nvSpPr>
            <p:cNvPr id="1515" name="Shape 1515"/>
            <p:cNvSpPr/>
            <p:nvPr/>
          </p:nvSpPr>
          <p:spPr>
            <a:xfrm>
              <a:off x="3527787" y="4046689"/>
              <a:ext cx="4367390" cy="867190"/>
            </a:xfrm>
            <a:prstGeom prst="rect">
              <a:avLst/>
            </a:prstGeom>
            <a:noFill/>
            <a:ln cap="flat" cmpd="sng" w="19050">
              <a:solidFill>
                <a:srgbClr val="FFFF00"/>
              </a:solidFill>
              <a:prstDash val="dot"/>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rgbClr val="666666"/>
                </a:solidFill>
                <a:latin typeface="Calibri"/>
                <a:ea typeface="Calibri"/>
                <a:cs typeface="Calibri"/>
                <a:sym typeface="Calibri"/>
              </a:endParaRPr>
            </a:p>
          </p:txBody>
        </p:sp>
        <p:sp>
          <p:nvSpPr>
            <p:cNvPr id="1516" name="Shape 1516"/>
            <p:cNvSpPr/>
            <p:nvPr/>
          </p:nvSpPr>
          <p:spPr>
            <a:xfrm>
              <a:off x="1252608" y="4004025"/>
              <a:ext cx="2441679" cy="952520"/>
            </a:xfrm>
            <a:prstGeom prst="roundRect">
              <a:avLst>
                <a:gd fmla="val 16667" name="adj"/>
              </a:avLst>
            </a:prstGeom>
            <a:solidFill>
              <a:schemeClr val="accent4"/>
            </a:solidFill>
            <a:ln cap="flat" cmpd="sng" w="9525">
              <a:solidFill>
                <a:srgbClr val="4A7DB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rgbClr val="666666"/>
                </a:solidFill>
                <a:latin typeface="Calibri"/>
                <a:ea typeface="Calibri"/>
                <a:cs typeface="Calibri"/>
                <a:sym typeface="Calibri"/>
              </a:endParaRPr>
            </a:p>
          </p:txBody>
        </p:sp>
        <p:sp>
          <p:nvSpPr>
            <p:cNvPr id="1517" name="Shape 1517"/>
            <p:cNvSpPr/>
            <p:nvPr/>
          </p:nvSpPr>
          <p:spPr>
            <a:xfrm>
              <a:off x="1332375" y="4081553"/>
              <a:ext cx="2272420" cy="79746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r>
                <a:rPr b="1" lang="en-US" sz="2000">
                  <a:solidFill>
                    <a:srgbClr val="666666"/>
                  </a:solidFill>
                  <a:latin typeface="Roboto"/>
                  <a:ea typeface="Roboto"/>
                  <a:cs typeface="Roboto"/>
                  <a:sym typeface="Roboto"/>
                </a:rPr>
                <a:t>Cloud Ready</a:t>
              </a:r>
            </a:p>
          </p:txBody>
        </p:sp>
        <p:sp>
          <p:nvSpPr>
            <p:cNvPr id="1518" name="Shape 1518"/>
            <p:cNvSpPr/>
            <p:nvPr/>
          </p:nvSpPr>
          <p:spPr>
            <a:xfrm>
              <a:off x="4106351" y="4036767"/>
              <a:ext cx="3869125" cy="867190"/>
            </a:xfrm>
            <a:prstGeom prst="rect">
              <a:avLst/>
            </a:prstGeom>
            <a:noFill/>
            <a:ln>
              <a:noFill/>
            </a:ln>
          </p:spPr>
          <p:txBody>
            <a:bodyPr anchorCtr="0" anchor="ctr" bIns="45700" lIns="91425" rIns="91425" tIns="45700">
              <a:noAutofit/>
            </a:bodyPr>
            <a:lstStyle/>
            <a:p>
              <a:pPr indent="-171450" lvl="0" marL="171450" marR="0" rtl="0" algn="l">
                <a:lnSpc>
                  <a:spcPct val="110000"/>
                </a:lnSpc>
                <a:spcBef>
                  <a:spcPts val="0"/>
                </a:spcBef>
                <a:buClr>
                  <a:srgbClr val="666666"/>
                </a:buClr>
                <a:buSzPct val="100000"/>
                <a:buFont typeface="Arial"/>
                <a:buChar char="•"/>
              </a:pPr>
              <a:r>
                <a:rPr lang="en-US" sz="1200">
                  <a:solidFill>
                    <a:srgbClr val="666666"/>
                  </a:solidFill>
                  <a:latin typeface="Roboto"/>
                  <a:ea typeface="Roboto"/>
                  <a:cs typeface="Roboto"/>
                  <a:sym typeface="Roboto"/>
                </a:rPr>
                <a:t>No permanent disk access</a:t>
              </a:r>
            </a:p>
            <a:p>
              <a:pPr indent="-171450" lvl="0" marL="171450" marR="0" rtl="0" algn="l">
                <a:lnSpc>
                  <a:spcPct val="110000"/>
                </a:lnSpc>
                <a:spcBef>
                  <a:spcPts val="0"/>
                </a:spcBef>
                <a:buClr>
                  <a:srgbClr val="666666"/>
                </a:buClr>
                <a:buSzPct val="100000"/>
                <a:buFont typeface="Arial"/>
                <a:buChar char="•"/>
              </a:pPr>
              <a:r>
                <a:rPr lang="en-US" sz="1200">
                  <a:solidFill>
                    <a:srgbClr val="666666"/>
                  </a:solidFill>
                  <a:latin typeface="Roboto"/>
                  <a:ea typeface="Roboto"/>
                  <a:cs typeface="Roboto"/>
                  <a:sym typeface="Roboto"/>
                </a:rPr>
                <a:t>Self-contained application</a:t>
              </a:r>
            </a:p>
            <a:p>
              <a:pPr indent="-171450" lvl="0" marL="171450" marR="0" rtl="0" algn="l">
                <a:lnSpc>
                  <a:spcPct val="110000"/>
                </a:lnSpc>
                <a:spcBef>
                  <a:spcPts val="0"/>
                </a:spcBef>
                <a:buClr>
                  <a:srgbClr val="666666"/>
                </a:buClr>
                <a:buSzPct val="100000"/>
                <a:buFont typeface="Arial"/>
                <a:buChar char="•"/>
              </a:pPr>
              <a:r>
                <a:rPr lang="en-US" sz="1200">
                  <a:solidFill>
                    <a:srgbClr val="666666"/>
                  </a:solidFill>
                  <a:latin typeface="Roboto"/>
                  <a:ea typeface="Roboto"/>
                  <a:cs typeface="Roboto"/>
                  <a:sym typeface="Roboto"/>
                </a:rPr>
                <a:t>Platform-managed ports and networking</a:t>
              </a:r>
            </a:p>
            <a:p>
              <a:pPr indent="-171450" lvl="0" marL="171450" marR="0" rtl="0" algn="l">
                <a:lnSpc>
                  <a:spcPct val="110000"/>
                </a:lnSpc>
                <a:spcBef>
                  <a:spcPts val="0"/>
                </a:spcBef>
                <a:buClr>
                  <a:srgbClr val="666666"/>
                </a:buClr>
                <a:buSzPct val="100000"/>
                <a:buFont typeface="Arial"/>
                <a:buChar char="•"/>
              </a:pPr>
              <a:r>
                <a:rPr lang="en-US" sz="1200">
                  <a:solidFill>
                    <a:srgbClr val="666666"/>
                  </a:solidFill>
                  <a:latin typeface="Roboto"/>
                  <a:ea typeface="Roboto"/>
                  <a:cs typeface="Roboto"/>
                  <a:sym typeface="Roboto"/>
                </a:rPr>
                <a:t>Consumes platform-managed backing services </a:t>
              </a:r>
            </a:p>
          </p:txBody>
        </p:sp>
      </p:grpSp>
      <p:grpSp>
        <p:nvGrpSpPr>
          <p:cNvPr id="1519" name="Shape 1519"/>
          <p:cNvGrpSpPr/>
          <p:nvPr/>
        </p:nvGrpSpPr>
        <p:grpSpPr>
          <a:xfrm>
            <a:off x="1252608" y="2928988"/>
            <a:ext cx="6758996" cy="952520"/>
            <a:chOff x="1252608" y="2928988"/>
            <a:chExt cx="6758996" cy="952520"/>
          </a:xfrm>
        </p:grpSpPr>
        <p:sp>
          <p:nvSpPr>
            <p:cNvPr id="1520" name="Shape 1520"/>
            <p:cNvSpPr/>
            <p:nvPr/>
          </p:nvSpPr>
          <p:spPr>
            <a:xfrm>
              <a:off x="3527787" y="2989250"/>
              <a:ext cx="4367390" cy="867190"/>
            </a:xfrm>
            <a:prstGeom prst="rect">
              <a:avLst/>
            </a:prstGeom>
            <a:noFill/>
            <a:ln cap="flat" cmpd="sng" w="19050">
              <a:solidFill>
                <a:srgbClr val="FFFF00"/>
              </a:solidFill>
              <a:prstDash val="dot"/>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rgbClr val="666666"/>
                </a:solidFill>
                <a:latin typeface="Calibri"/>
                <a:ea typeface="Calibri"/>
                <a:cs typeface="Calibri"/>
                <a:sym typeface="Calibri"/>
              </a:endParaRPr>
            </a:p>
          </p:txBody>
        </p:sp>
        <p:sp>
          <p:nvSpPr>
            <p:cNvPr id="1521" name="Shape 1521"/>
            <p:cNvSpPr/>
            <p:nvPr/>
          </p:nvSpPr>
          <p:spPr>
            <a:xfrm>
              <a:off x="1252608" y="2928988"/>
              <a:ext cx="2441679" cy="952520"/>
            </a:xfrm>
            <a:prstGeom prst="roundRect">
              <a:avLst>
                <a:gd fmla="val 16667" name="adj"/>
              </a:avLst>
            </a:prstGeom>
            <a:solidFill>
              <a:schemeClr val="accent3"/>
            </a:solidFill>
            <a:ln cap="flat" cmpd="sng" w="9525">
              <a:solidFill>
                <a:srgbClr val="538CD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rgbClr val="666666"/>
                </a:solidFill>
                <a:latin typeface="Calibri"/>
                <a:ea typeface="Calibri"/>
                <a:cs typeface="Calibri"/>
                <a:sym typeface="Calibri"/>
              </a:endParaRPr>
            </a:p>
          </p:txBody>
        </p:sp>
        <p:sp>
          <p:nvSpPr>
            <p:cNvPr id="1522" name="Shape 1522"/>
            <p:cNvSpPr/>
            <p:nvPr/>
          </p:nvSpPr>
          <p:spPr>
            <a:xfrm>
              <a:off x="1325125" y="3021891"/>
              <a:ext cx="2272420" cy="79746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r>
                <a:rPr b="1" lang="en-US" sz="2000">
                  <a:solidFill>
                    <a:srgbClr val="666666"/>
                  </a:solidFill>
                  <a:latin typeface="Roboto"/>
                  <a:ea typeface="Roboto"/>
                  <a:cs typeface="Roboto"/>
                  <a:sym typeface="Roboto"/>
                </a:rPr>
                <a:t>Cloud Friendly</a:t>
              </a:r>
            </a:p>
          </p:txBody>
        </p:sp>
        <p:sp>
          <p:nvSpPr>
            <p:cNvPr id="1523" name="Shape 1523"/>
            <p:cNvSpPr/>
            <p:nvPr/>
          </p:nvSpPr>
          <p:spPr>
            <a:xfrm>
              <a:off x="4142480" y="2984835"/>
              <a:ext cx="3869125" cy="867190"/>
            </a:xfrm>
            <a:prstGeom prst="rect">
              <a:avLst/>
            </a:prstGeom>
            <a:noFill/>
            <a:ln>
              <a:noFill/>
            </a:ln>
          </p:spPr>
          <p:txBody>
            <a:bodyPr anchorCtr="0" anchor="ctr" bIns="45700" lIns="91425" rIns="91425" tIns="45700">
              <a:noAutofit/>
            </a:bodyPr>
            <a:lstStyle/>
            <a:p>
              <a:pPr indent="-171450" lvl="0" marL="171450" marR="0" rtl="0" algn="l">
                <a:lnSpc>
                  <a:spcPct val="110000"/>
                </a:lnSpc>
                <a:spcBef>
                  <a:spcPts val="0"/>
                </a:spcBef>
                <a:buClr>
                  <a:srgbClr val="666666"/>
                </a:buClr>
                <a:buSzPct val="100000"/>
                <a:buFont typeface="Arial"/>
                <a:buChar char="•"/>
              </a:pPr>
              <a:r>
                <a:rPr lang="en-US" sz="1200">
                  <a:solidFill>
                    <a:srgbClr val="666666"/>
                  </a:solidFill>
                  <a:latin typeface="Roboto"/>
                  <a:ea typeface="Roboto"/>
                  <a:cs typeface="Roboto"/>
                  <a:sym typeface="Roboto"/>
                </a:rPr>
                <a:t>12 Factor App methodology</a:t>
              </a:r>
            </a:p>
            <a:p>
              <a:pPr indent="-171450" lvl="0" marL="171450" marR="0" rtl="0" algn="l">
                <a:lnSpc>
                  <a:spcPct val="110000"/>
                </a:lnSpc>
                <a:spcBef>
                  <a:spcPts val="0"/>
                </a:spcBef>
                <a:buClr>
                  <a:srgbClr val="666666"/>
                </a:buClr>
                <a:buSzPct val="100000"/>
                <a:buFont typeface="Arial"/>
                <a:buChar char="•"/>
              </a:pPr>
              <a:r>
                <a:rPr lang="en-US" sz="1200">
                  <a:solidFill>
                    <a:srgbClr val="666666"/>
                  </a:solidFill>
                  <a:latin typeface="Roboto"/>
                  <a:ea typeface="Roboto"/>
                  <a:cs typeface="Roboto"/>
                  <a:sym typeface="Roboto"/>
                </a:rPr>
                <a:t>Horizontally scalable</a:t>
              </a:r>
            </a:p>
            <a:p>
              <a:pPr indent="-171450" lvl="0" marL="171450" marR="0" rtl="0" algn="l">
                <a:lnSpc>
                  <a:spcPct val="110000"/>
                </a:lnSpc>
                <a:spcBef>
                  <a:spcPts val="0"/>
                </a:spcBef>
                <a:buClr>
                  <a:srgbClr val="666666"/>
                </a:buClr>
                <a:buSzPct val="100000"/>
                <a:buFont typeface="Arial"/>
                <a:buChar char="•"/>
              </a:pPr>
              <a:r>
                <a:rPr lang="en-US" sz="1200">
                  <a:solidFill>
                    <a:srgbClr val="666666"/>
                  </a:solidFill>
                  <a:latin typeface="Roboto"/>
                  <a:ea typeface="Roboto"/>
                  <a:cs typeface="Roboto"/>
                  <a:sym typeface="Roboto"/>
                </a:rPr>
                <a:t>Leverages platform for high availability</a:t>
              </a:r>
            </a:p>
          </p:txBody>
        </p:sp>
      </p:gr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14"/>
                                        </p:tgtEl>
                                        <p:attrNameLst>
                                          <p:attrName>style.visibility</p:attrName>
                                        </p:attrNameLst>
                                      </p:cBhvr>
                                      <p:to>
                                        <p:strVal val="visible"/>
                                      </p:to>
                                    </p:set>
                                    <p:animEffect filter="fade" transition="in">
                                      <p:cBhvr>
                                        <p:cTn dur="500"/>
                                        <p:tgtEl>
                                          <p:spTgt spid="15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9"/>
                                        </p:tgtEl>
                                        <p:attrNameLst>
                                          <p:attrName>style.visibility</p:attrName>
                                        </p:attrNameLst>
                                      </p:cBhvr>
                                      <p:to>
                                        <p:strVal val="visible"/>
                                      </p:to>
                                    </p:set>
                                    <p:animEffect filter="fade" transition="in">
                                      <p:cBhvr>
                                        <p:cTn dur="500"/>
                                        <p:tgtEl>
                                          <p:spTgt spid="1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8"/>
                                        </p:tgtEl>
                                        <p:attrNameLst>
                                          <p:attrName>style.visibility</p:attrName>
                                        </p:attrNameLst>
                                      </p:cBhvr>
                                      <p:to>
                                        <p:strVal val="visible"/>
                                      </p:to>
                                    </p:set>
                                    <p:animEffect filter="fade" transition="in">
                                      <p:cBhvr>
                                        <p:cTn dur="500"/>
                                        <p:tgtEl>
                                          <p:spTgt spid="1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2"/>
                                        </p:tgtEl>
                                        <p:attrNameLst>
                                          <p:attrName>style.visibility</p:attrName>
                                        </p:attrNameLst>
                                      </p:cBhvr>
                                      <p:to>
                                        <p:strVal val="visible"/>
                                      </p:to>
                                    </p:set>
                                    <p:animEffect filter="fade" transition="in">
                                      <p:cBhvr>
                                        <p:cTn dur="500"/>
                                        <p:tgtEl>
                                          <p:spTgt spid="1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527" name="Shape 1527"/>
        <p:cNvGrpSpPr/>
        <p:nvPr/>
      </p:nvGrpSpPr>
      <p:grpSpPr>
        <a:xfrm>
          <a:off x="0" y="0"/>
          <a:ext cx="0" cy="0"/>
          <a:chOff x="0" y="0"/>
          <a:chExt cx="0" cy="0"/>
        </a:xfrm>
      </p:grpSpPr>
      <p:sp>
        <p:nvSpPr>
          <p:cNvPr id="1528" name="Shape 1528"/>
          <p:cNvSpPr txBox="1"/>
          <p:nvPr/>
        </p:nvSpPr>
        <p:spPr>
          <a:xfrm>
            <a:off x="2801598" y="1981365"/>
            <a:ext cx="3540804" cy="1180770"/>
          </a:xfrm>
          <a:prstGeom prst="rect">
            <a:avLst/>
          </a:prstGeom>
          <a:noFill/>
          <a:ln>
            <a:noFill/>
          </a:ln>
        </p:spPr>
        <p:txBody>
          <a:bodyPr anchorCtr="0" anchor="t" bIns="0" lIns="0" rIns="0" tIns="0">
            <a:noAutofit/>
          </a:bodyPr>
          <a:lstStyle/>
          <a:p>
            <a:pPr indent="0" lvl="0" marL="0" marR="0" rtl="0" algn="ctr">
              <a:lnSpc>
                <a:spcPct val="90000"/>
              </a:lnSpc>
              <a:spcBef>
                <a:spcPts val="0"/>
              </a:spcBef>
              <a:buClr>
                <a:schemeClr val="accent6"/>
              </a:buClr>
              <a:buSzPct val="25000"/>
              <a:buFont typeface="Arial"/>
              <a:buNone/>
            </a:pPr>
            <a:r>
              <a:rPr b="1" lang="en-US" sz="9600">
                <a:solidFill>
                  <a:schemeClr val="accent6"/>
                </a:solidFill>
                <a:latin typeface="Arial"/>
                <a:ea typeface="Arial"/>
                <a:cs typeface="Arial"/>
                <a:sym typeface="Arial"/>
              </a:rPr>
              <a:t>HOW</a:t>
            </a:r>
          </a:p>
        </p:txBody>
      </p:sp>
      <p:sp>
        <p:nvSpPr>
          <p:cNvPr id="1529" name="Shape 1529"/>
          <p:cNvSpPr txBox="1"/>
          <p:nvPr/>
        </p:nvSpPr>
        <p:spPr>
          <a:xfrm>
            <a:off x="2801598" y="3445817"/>
            <a:ext cx="3540804" cy="364701"/>
          </a:xfrm>
          <a:prstGeom prst="rect">
            <a:avLst/>
          </a:prstGeom>
          <a:noFill/>
          <a:ln>
            <a:noFill/>
          </a:ln>
        </p:spPr>
        <p:txBody>
          <a:bodyPr anchorCtr="0" anchor="t" bIns="0" lIns="0" rIns="0" tIns="0">
            <a:noAutofit/>
          </a:bodyPr>
          <a:lstStyle/>
          <a:p>
            <a:pPr indent="0" lvl="0" marL="0" marR="0" rtl="0" algn="ctr">
              <a:lnSpc>
                <a:spcPct val="90000"/>
              </a:lnSpc>
              <a:spcBef>
                <a:spcPts val="0"/>
              </a:spcBef>
              <a:buClr>
                <a:schemeClr val="accent6"/>
              </a:buClr>
              <a:buSzPct val="25000"/>
              <a:buFont typeface="Arial"/>
              <a:buNone/>
            </a:pPr>
            <a:r>
              <a:rPr b="1" lang="en-US" sz="3200">
                <a:solidFill>
                  <a:schemeClr val="accent6"/>
                </a:solidFill>
                <a:latin typeface="Arial"/>
                <a:ea typeface="Arial"/>
                <a:cs typeface="Arial"/>
                <a:sym typeface="Arial"/>
              </a:rPr>
              <a:t>Do we get started</a:t>
            </a: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gtEl>
                                        <p:attrNameLst>
                                          <p:attrName>style.visibility</p:attrName>
                                        </p:attrNameLst>
                                      </p:cBhvr>
                                      <p:to>
                                        <p:strVal val="visible"/>
                                      </p:to>
                                    </p:set>
                                    <p:animEffect filter="fade" transition="in">
                                      <p:cBhvr>
                                        <p:cTn dur="500"/>
                                        <p:tgtEl>
                                          <p:spTgt spid="1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533" name="Shape 1533"/>
        <p:cNvGrpSpPr/>
        <p:nvPr/>
      </p:nvGrpSpPr>
      <p:grpSpPr>
        <a:xfrm>
          <a:off x="0" y="0"/>
          <a:ext cx="0" cy="0"/>
          <a:chOff x="0" y="0"/>
          <a:chExt cx="0" cy="0"/>
        </a:xfrm>
      </p:grpSpPr>
      <p:pic>
        <p:nvPicPr>
          <p:cNvPr id="1534" name="Shape 1534"/>
          <p:cNvPicPr preferRelativeResize="0"/>
          <p:nvPr/>
        </p:nvPicPr>
        <p:blipFill rotWithShape="1">
          <a:blip r:embed="rId3">
            <a:alphaModFix/>
          </a:blip>
          <a:srcRect b="0" l="0" r="0" t="0"/>
          <a:stretch/>
        </p:blipFill>
        <p:spPr>
          <a:xfrm>
            <a:off x="1723338" y="880616"/>
            <a:ext cx="2186921" cy="3256311"/>
          </a:xfrm>
          <a:prstGeom prst="rect">
            <a:avLst/>
          </a:prstGeom>
          <a:noFill/>
          <a:ln>
            <a:noFill/>
          </a:ln>
        </p:spPr>
      </p:pic>
      <p:pic>
        <p:nvPicPr>
          <p:cNvPr id="1535" name="Shape 1535"/>
          <p:cNvPicPr preferRelativeResize="0"/>
          <p:nvPr/>
        </p:nvPicPr>
        <p:blipFill rotWithShape="1">
          <a:blip r:embed="rId4">
            <a:alphaModFix/>
          </a:blip>
          <a:srcRect b="0" l="0" r="0" t="0"/>
          <a:stretch/>
        </p:blipFill>
        <p:spPr>
          <a:xfrm>
            <a:off x="4394823" y="880616"/>
            <a:ext cx="2257707" cy="3256311"/>
          </a:xfrm>
          <a:prstGeom prst="rect">
            <a:avLst/>
          </a:prstGeom>
          <a:noFill/>
          <a:ln>
            <a:noFill/>
          </a:ln>
        </p:spPr>
      </p:pic>
      <p:sp>
        <p:nvSpPr>
          <p:cNvPr id="1536" name="Shape 1536"/>
          <p:cNvSpPr/>
          <p:nvPr/>
        </p:nvSpPr>
        <p:spPr>
          <a:xfrm>
            <a:off x="1733131" y="4143055"/>
            <a:ext cx="2122921" cy="307777"/>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28746E"/>
                </a:solidFill>
                <a:latin typeface="Arial"/>
                <a:ea typeface="Arial"/>
                <a:cs typeface="Arial"/>
                <a:sym typeface="Arial"/>
              </a:rPr>
              <a:t>By Matt Stine (@mstine)</a:t>
            </a:r>
          </a:p>
        </p:txBody>
      </p:sp>
      <p:sp>
        <p:nvSpPr>
          <p:cNvPr id="1537" name="Shape 1537"/>
          <p:cNvSpPr/>
          <p:nvPr/>
        </p:nvSpPr>
        <p:spPr>
          <a:xfrm>
            <a:off x="4394823" y="4143055"/>
            <a:ext cx="2562294" cy="52321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28746E"/>
                </a:solidFill>
                <a:latin typeface="Arial"/>
                <a:ea typeface="Arial"/>
                <a:cs typeface="Arial"/>
                <a:sym typeface="Arial"/>
              </a:rPr>
              <a:t>By Josh Long (@starbuxman) </a:t>
            </a:r>
          </a:p>
          <a:p>
            <a:pPr indent="0" lvl="0" marL="0" marR="0" rtl="0" algn="l">
              <a:spcBef>
                <a:spcPts val="0"/>
              </a:spcBef>
              <a:buSzPct val="25000"/>
              <a:buNone/>
            </a:pPr>
            <a:r>
              <a:rPr lang="en-US" sz="1800">
                <a:solidFill>
                  <a:srgbClr val="28746E"/>
                </a:solidFill>
                <a:latin typeface="Arial"/>
                <a:ea typeface="Arial"/>
                <a:cs typeface="Arial"/>
                <a:sym typeface="Arial"/>
              </a:rPr>
              <a:t>and Kenny Bastani</a:t>
            </a:r>
          </a:p>
        </p:txBody>
      </p:sp>
      <p:sp>
        <p:nvSpPr>
          <p:cNvPr id="1538" name="Shape 1538"/>
          <p:cNvSpPr txBox="1"/>
          <p:nvPr>
            <p:ph type="title"/>
          </p:nvPr>
        </p:nvSpPr>
        <p:spPr>
          <a:xfrm>
            <a:off x="366712" y="245071"/>
            <a:ext cx="8410499" cy="460500"/>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rgbClr val="01786E"/>
              </a:buClr>
              <a:buSzPct val="25000"/>
              <a:buFont typeface="Arial"/>
              <a:buNone/>
            </a:pPr>
            <a:r>
              <a:rPr b="0" i="0" lang="en-US" sz="3200" u="none" cap="none" strike="noStrike">
                <a:solidFill>
                  <a:srgbClr val="01786E"/>
                </a:solidFill>
                <a:latin typeface="Arial"/>
                <a:ea typeface="Arial"/>
                <a:cs typeface="Arial"/>
                <a:sym typeface="Arial"/>
              </a:rPr>
              <a:t>Read</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542" name="Shape 1542"/>
        <p:cNvGrpSpPr/>
        <p:nvPr/>
      </p:nvGrpSpPr>
      <p:grpSpPr>
        <a:xfrm>
          <a:off x="0" y="0"/>
          <a:ext cx="0" cy="0"/>
          <a:chOff x="0" y="0"/>
          <a:chExt cx="0" cy="0"/>
        </a:xfrm>
      </p:grpSpPr>
      <p:sp>
        <p:nvSpPr>
          <p:cNvPr id="1543" name="Shape 1543"/>
          <p:cNvSpPr txBox="1"/>
          <p:nvPr>
            <p:ph type="title"/>
          </p:nvPr>
        </p:nvSpPr>
        <p:spPr>
          <a:xfrm>
            <a:off x="366712" y="245071"/>
            <a:ext cx="8669116" cy="460500"/>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rgbClr val="01786E"/>
              </a:buClr>
              <a:buSzPct val="25000"/>
              <a:buFont typeface="Arial"/>
              <a:buNone/>
            </a:pPr>
            <a:r>
              <a:rPr b="0" i="0" lang="en-US" sz="2800" u="none" cap="none" strike="noStrike">
                <a:solidFill>
                  <a:srgbClr val="01786E"/>
                </a:solidFill>
                <a:latin typeface="Arial"/>
                <a:ea typeface="Arial"/>
                <a:cs typeface="Arial"/>
                <a:sym typeface="Arial"/>
              </a:rPr>
              <a:t>Bootstrap your Application Now: http://start.spring.io</a:t>
            </a:r>
          </a:p>
        </p:txBody>
      </p:sp>
      <p:pic>
        <p:nvPicPr>
          <p:cNvPr descr="start.spring.io.png" id="1544" name="Shape 1544"/>
          <p:cNvPicPr preferRelativeResize="0"/>
          <p:nvPr/>
        </p:nvPicPr>
        <p:blipFill rotWithShape="1">
          <a:blip r:embed="rId3">
            <a:alphaModFix/>
          </a:blip>
          <a:srcRect b="0" l="0" r="0" t="0"/>
          <a:stretch/>
        </p:blipFill>
        <p:spPr>
          <a:xfrm>
            <a:off x="1366824" y="959641"/>
            <a:ext cx="6303580" cy="365645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548" name="Shape 1548"/>
        <p:cNvGrpSpPr/>
        <p:nvPr/>
      </p:nvGrpSpPr>
      <p:grpSpPr>
        <a:xfrm>
          <a:off x="0" y="0"/>
          <a:ext cx="0" cy="0"/>
          <a:chOff x="0" y="0"/>
          <a:chExt cx="0" cy="0"/>
        </a:xfrm>
      </p:grpSpPr>
      <p:sp>
        <p:nvSpPr>
          <p:cNvPr id="1549" name="Shape 1549"/>
          <p:cNvSpPr txBox="1"/>
          <p:nvPr>
            <p:ph type="title"/>
          </p:nvPr>
        </p:nvSpPr>
        <p:spPr>
          <a:xfrm>
            <a:off x="366712" y="325437"/>
            <a:ext cx="8410574" cy="460373"/>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chemeClr val="dk2"/>
              </a:buClr>
              <a:buSzPct val="25000"/>
              <a:buFont typeface="Arial"/>
              <a:buNone/>
            </a:pPr>
            <a:r>
              <a:rPr b="1" i="0" lang="en-US" sz="2800" u="none" cap="none" strike="noStrike">
                <a:solidFill>
                  <a:srgbClr val="01786E"/>
                </a:solidFill>
                <a:latin typeface="Arial"/>
                <a:ea typeface="Arial"/>
                <a:cs typeface="Arial"/>
                <a:sym typeface="Arial"/>
              </a:rPr>
              <a:t>Foundations</a:t>
            </a:r>
          </a:p>
        </p:txBody>
      </p:sp>
      <p:sp>
        <p:nvSpPr>
          <p:cNvPr id="1550" name="Shape 1550"/>
          <p:cNvSpPr txBox="1"/>
          <p:nvPr>
            <p:ph idx="4294967295" type="sldNum"/>
          </p:nvPr>
        </p:nvSpPr>
        <p:spPr>
          <a:xfrm>
            <a:off x="8610600" y="5021262"/>
            <a:ext cx="533399" cy="1270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lang="en-US" sz="800">
                <a:solidFill>
                  <a:srgbClr val="808080"/>
                </a:solidFill>
                <a:latin typeface="Arial"/>
                <a:ea typeface="Arial"/>
                <a:cs typeface="Arial"/>
                <a:sym typeface="Arial"/>
              </a:rPr>
              <a:t>‹#›</a:t>
            </a:fld>
          </a:p>
        </p:txBody>
      </p:sp>
      <p:sp>
        <p:nvSpPr>
          <p:cNvPr id="1551" name="Shape 1551"/>
          <p:cNvSpPr/>
          <p:nvPr/>
        </p:nvSpPr>
        <p:spPr>
          <a:xfrm>
            <a:off x="4572900" y="2752824"/>
            <a:ext cx="12701" cy="12701"/>
          </a:xfrm>
          <a:prstGeom prst="rect">
            <a:avLst/>
          </a:prstGeom>
          <a:noFill/>
          <a:ln>
            <a:noFill/>
          </a:ln>
        </p:spPr>
        <p:txBody>
          <a:bodyPr anchorCtr="0" anchor="ctr" bIns="91425" lIns="91425" rIns="91425" tIns="91425">
            <a:noAutofit/>
          </a:bodyPr>
          <a:lstStyle/>
          <a:p>
            <a:pPr lvl="0">
              <a:spcBef>
                <a:spcPts val="0"/>
              </a:spcBef>
              <a:buNone/>
            </a:pPr>
            <a:r>
              <a:t/>
            </a:r>
            <a:endParaRPr/>
          </a:p>
        </p:txBody>
      </p:sp>
      <p:grpSp>
        <p:nvGrpSpPr>
          <p:cNvPr id="1552" name="Shape 1552"/>
          <p:cNvGrpSpPr/>
          <p:nvPr/>
        </p:nvGrpSpPr>
        <p:grpSpPr>
          <a:xfrm>
            <a:off x="614075" y="1271978"/>
            <a:ext cx="7915848" cy="2962417"/>
            <a:chOff x="0" y="0"/>
            <a:chExt cx="7915847" cy="2962415"/>
          </a:xfrm>
        </p:grpSpPr>
        <p:pic>
          <p:nvPicPr>
            <p:cNvPr id="1553" name="Shape 1553"/>
            <p:cNvPicPr preferRelativeResize="0"/>
            <p:nvPr/>
          </p:nvPicPr>
          <p:blipFill rotWithShape="1">
            <a:blip r:embed="rId3">
              <a:alphaModFix/>
            </a:blip>
            <a:srcRect b="0" l="0" r="0" t="0"/>
            <a:stretch/>
          </p:blipFill>
          <p:spPr>
            <a:xfrm>
              <a:off x="0" y="0"/>
              <a:ext cx="2247660" cy="2962415"/>
            </a:xfrm>
            <a:prstGeom prst="rect">
              <a:avLst/>
            </a:prstGeom>
            <a:noFill/>
            <a:ln>
              <a:noFill/>
            </a:ln>
          </p:spPr>
        </p:pic>
        <p:pic>
          <p:nvPicPr>
            <p:cNvPr id="1554" name="Shape 1554"/>
            <p:cNvPicPr preferRelativeResize="0"/>
            <p:nvPr/>
          </p:nvPicPr>
          <p:blipFill rotWithShape="1">
            <a:blip r:embed="rId4">
              <a:alphaModFix/>
            </a:blip>
            <a:srcRect b="0" l="0" r="0" t="0"/>
            <a:stretch/>
          </p:blipFill>
          <p:spPr>
            <a:xfrm>
              <a:off x="5913253" y="0"/>
              <a:ext cx="2002593" cy="2962415"/>
            </a:xfrm>
            <a:prstGeom prst="rect">
              <a:avLst/>
            </a:prstGeom>
            <a:noFill/>
            <a:ln>
              <a:noFill/>
            </a:ln>
          </p:spPr>
        </p:pic>
        <p:pic>
          <p:nvPicPr>
            <p:cNvPr id="1555" name="Shape 1555"/>
            <p:cNvPicPr preferRelativeResize="0"/>
            <p:nvPr/>
          </p:nvPicPr>
          <p:blipFill rotWithShape="1">
            <a:blip r:embed="rId5">
              <a:alphaModFix/>
            </a:blip>
            <a:srcRect b="0" l="0" r="0" t="0"/>
            <a:stretch/>
          </p:blipFill>
          <p:spPr>
            <a:xfrm>
              <a:off x="2817885" y="0"/>
              <a:ext cx="2402606" cy="2962415"/>
            </a:xfrm>
            <a:prstGeom prst="rect">
              <a:avLst/>
            </a:prstGeom>
            <a:noFill/>
            <a:ln>
              <a:noFill/>
            </a:ln>
          </p:spPr>
        </p:pic>
      </p:grpSp>
    </p:spTree>
  </p:cSld>
  <p:clrMapOvr>
    <a:masterClrMapping/>
  </p:clrMapOvr>
  <p:transition>
    <p:push/>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1559" name="Shape 1559"/>
        <p:cNvGrpSpPr/>
        <p:nvPr/>
      </p:nvGrpSpPr>
      <p:grpSpPr>
        <a:xfrm>
          <a:off x="0" y="0"/>
          <a:ext cx="0" cy="0"/>
          <a:chOff x="0" y="0"/>
          <a:chExt cx="0" cy="0"/>
        </a:xfrm>
      </p:grpSpPr>
      <p:sp>
        <p:nvSpPr>
          <p:cNvPr id="1560" name="Shape 1560"/>
          <p:cNvSpPr txBox="1"/>
          <p:nvPr>
            <p:ph type="title"/>
          </p:nvPr>
        </p:nvSpPr>
        <p:spPr>
          <a:xfrm>
            <a:off x="366712" y="325437"/>
            <a:ext cx="8410574" cy="460373"/>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chemeClr val="dk2"/>
              </a:buClr>
              <a:buSzPct val="25000"/>
              <a:buFont typeface="Arial"/>
              <a:buNone/>
            </a:pPr>
            <a:r>
              <a:rPr b="1" i="0" lang="en-US" sz="2800" u="none" cap="none" strike="noStrike">
                <a:solidFill>
                  <a:srgbClr val="01786E"/>
                </a:solidFill>
                <a:latin typeface="Arial"/>
                <a:ea typeface="Arial"/>
                <a:cs typeface="Arial"/>
                <a:sym typeface="Arial"/>
              </a:rPr>
              <a:t>Foundations</a:t>
            </a:r>
          </a:p>
        </p:txBody>
      </p:sp>
      <p:sp>
        <p:nvSpPr>
          <p:cNvPr id="1561" name="Shape 1561"/>
          <p:cNvSpPr txBox="1"/>
          <p:nvPr>
            <p:ph idx="4294967295" type="sldNum"/>
          </p:nvPr>
        </p:nvSpPr>
        <p:spPr>
          <a:xfrm>
            <a:off x="8610600" y="5021262"/>
            <a:ext cx="533399" cy="1270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lang="en-US" sz="800">
                <a:solidFill>
                  <a:srgbClr val="808080"/>
                </a:solidFill>
                <a:latin typeface="Arial"/>
                <a:ea typeface="Arial"/>
                <a:cs typeface="Arial"/>
                <a:sym typeface="Arial"/>
              </a:rPr>
              <a:t>‹#›</a:t>
            </a:fld>
          </a:p>
        </p:txBody>
      </p:sp>
      <p:pic>
        <p:nvPicPr>
          <p:cNvPr id="1562" name="Shape 1562"/>
          <p:cNvPicPr preferRelativeResize="0"/>
          <p:nvPr/>
        </p:nvPicPr>
        <p:blipFill rotWithShape="1">
          <a:blip r:embed="rId3">
            <a:alphaModFix/>
          </a:blip>
          <a:srcRect b="0" l="0" r="0" t="0"/>
          <a:stretch/>
        </p:blipFill>
        <p:spPr>
          <a:xfrm>
            <a:off x="780835" y="1271978"/>
            <a:ext cx="1934828" cy="2962415"/>
          </a:xfrm>
          <a:prstGeom prst="rect">
            <a:avLst/>
          </a:prstGeom>
          <a:noFill/>
          <a:ln>
            <a:noFill/>
          </a:ln>
        </p:spPr>
      </p:pic>
      <p:pic>
        <p:nvPicPr>
          <p:cNvPr id="1563" name="Shape 1563"/>
          <p:cNvPicPr preferRelativeResize="0"/>
          <p:nvPr/>
        </p:nvPicPr>
        <p:blipFill rotWithShape="1">
          <a:blip r:embed="rId4">
            <a:alphaModFix/>
          </a:blip>
          <a:srcRect b="0" l="0" r="0" t="0"/>
          <a:stretch/>
        </p:blipFill>
        <p:spPr>
          <a:xfrm>
            <a:off x="3480001" y="1271978"/>
            <a:ext cx="2240859" cy="2962415"/>
          </a:xfrm>
          <a:prstGeom prst="rect">
            <a:avLst/>
          </a:prstGeom>
          <a:noFill/>
          <a:ln>
            <a:noFill/>
          </a:ln>
        </p:spPr>
      </p:pic>
      <p:pic>
        <p:nvPicPr>
          <p:cNvPr id="1564" name="Shape 1564"/>
          <p:cNvPicPr preferRelativeResize="0"/>
          <p:nvPr/>
        </p:nvPicPr>
        <p:blipFill rotWithShape="1">
          <a:blip r:embed="rId5">
            <a:alphaModFix/>
          </a:blip>
          <a:srcRect b="0" l="0" r="0" t="0"/>
          <a:stretch/>
        </p:blipFill>
        <p:spPr>
          <a:xfrm>
            <a:off x="6485198" y="1282175"/>
            <a:ext cx="2129857" cy="2952218"/>
          </a:xfrm>
          <a:prstGeom prst="rect">
            <a:avLst/>
          </a:prstGeom>
          <a:noFill/>
          <a:ln>
            <a:noFill/>
          </a:ln>
        </p:spPr>
      </p:pic>
    </p:spTree>
  </p:cSld>
  <p:clrMapOvr>
    <a:masterClrMapping/>
  </p:clrMapOvr>
  <p:transition>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348" name="Shape 348"/>
        <p:cNvGrpSpPr/>
        <p:nvPr/>
      </p:nvGrpSpPr>
      <p:grpSpPr>
        <a:xfrm>
          <a:off x="0" y="0"/>
          <a:ext cx="0" cy="0"/>
          <a:chOff x="0" y="0"/>
          <a:chExt cx="0" cy="0"/>
        </a:xfrm>
      </p:grpSpPr>
      <p:sp>
        <p:nvSpPr>
          <p:cNvPr id="349" name="Shape 349"/>
          <p:cNvSpPr txBox="1"/>
          <p:nvPr>
            <p:ph type="title"/>
          </p:nvPr>
        </p:nvSpPr>
        <p:spPr>
          <a:xfrm>
            <a:off x="113720" y="149918"/>
            <a:ext cx="8796928" cy="47444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79646"/>
              </a:buClr>
              <a:buSzPct val="25000"/>
              <a:buFont typeface="Arial"/>
              <a:buNone/>
            </a:pPr>
            <a:r>
              <a:rPr b="0" i="0" lang="en-US" sz="3200" u="none" cap="none" strike="noStrike">
                <a:solidFill>
                  <a:srgbClr val="F79646"/>
                </a:solidFill>
                <a:latin typeface="Arial"/>
                <a:ea typeface="Arial"/>
                <a:cs typeface="Arial"/>
                <a:sym typeface="Arial"/>
              </a:rPr>
              <a:t>Monolithic Applications Drive Complex, </a:t>
            </a:r>
            <a:br>
              <a:rPr b="0" i="0" lang="en-US" sz="3200" u="none" cap="none" strike="noStrike">
                <a:solidFill>
                  <a:srgbClr val="F79646"/>
                </a:solidFill>
                <a:latin typeface="Arial"/>
                <a:ea typeface="Arial"/>
                <a:cs typeface="Arial"/>
                <a:sym typeface="Arial"/>
              </a:rPr>
            </a:br>
            <a:r>
              <a:rPr b="0" i="0" lang="en-US" sz="3200" u="none" cap="none" strike="noStrike">
                <a:solidFill>
                  <a:srgbClr val="F79646"/>
                </a:solidFill>
                <a:latin typeface="Arial"/>
                <a:ea typeface="Arial"/>
                <a:cs typeface="Arial"/>
                <a:sym typeface="Arial"/>
              </a:rPr>
              <a:t>Manual Deploys &amp; Waterfall Release Cycles</a:t>
            </a:r>
          </a:p>
        </p:txBody>
      </p:sp>
      <p:sp>
        <p:nvSpPr>
          <p:cNvPr id="350" name="Shape 350"/>
          <p:cNvSpPr/>
          <p:nvPr/>
        </p:nvSpPr>
        <p:spPr>
          <a:xfrm>
            <a:off x="1804965" y="4123267"/>
            <a:ext cx="6958034" cy="907343"/>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i="0" lang="en-US" sz="1800" u="none" cap="none" strike="noStrike">
                <a:solidFill>
                  <a:srgbClr val="666666"/>
                </a:solidFill>
                <a:latin typeface="Arial"/>
                <a:ea typeface="Arial"/>
                <a:cs typeface="Arial"/>
                <a:sym typeface="Arial"/>
              </a:rPr>
              <a:t>Can you deliver full CI/CD for every major app in your portfolio today, or are you doing 75+ step manual deployments?</a:t>
            </a:r>
          </a:p>
        </p:txBody>
      </p:sp>
      <p:sp>
        <p:nvSpPr>
          <p:cNvPr id="351" name="Shape 351"/>
          <p:cNvSpPr/>
          <p:nvPr/>
        </p:nvSpPr>
        <p:spPr>
          <a:xfrm>
            <a:off x="509250" y="2018641"/>
            <a:ext cx="1137488" cy="320601"/>
          </a:xfrm>
          <a:prstGeom prst="rect">
            <a:avLst/>
          </a:prstGeom>
          <a:noFill/>
          <a:ln>
            <a:noFill/>
          </a:ln>
        </p:spPr>
        <p:txBody>
          <a:bodyPr anchorCtr="0" anchor="t" bIns="45700" lIns="91425" rIns="91425" tIns="45700">
            <a:noAutofit/>
          </a:bodyPr>
          <a:lstStyle/>
          <a:p>
            <a:pPr indent="0" lvl="0" marL="0" marR="0" rtl="0" algn="ctr">
              <a:lnSpc>
                <a:spcPct val="128571"/>
              </a:lnSpc>
              <a:spcBef>
                <a:spcPts val="0"/>
              </a:spcBef>
              <a:buSzPct val="25000"/>
              <a:buNone/>
            </a:pPr>
            <a:r>
              <a:rPr b="1" i="0" lang="en-US" sz="1400" u="none" cap="none" strike="noStrike">
                <a:solidFill>
                  <a:srgbClr val="666666"/>
                </a:solidFill>
                <a:latin typeface="Arial"/>
                <a:ea typeface="Arial"/>
                <a:cs typeface="Arial"/>
                <a:sym typeface="Arial"/>
              </a:rPr>
              <a:t>Developer</a:t>
            </a:r>
          </a:p>
        </p:txBody>
      </p:sp>
      <p:sp>
        <p:nvSpPr>
          <p:cNvPr id="352" name="Shape 352"/>
          <p:cNvSpPr/>
          <p:nvPr/>
        </p:nvSpPr>
        <p:spPr>
          <a:xfrm>
            <a:off x="577287" y="4320228"/>
            <a:ext cx="992815" cy="320601"/>
          </a:xfrm>
          <a:prstGeom prst="rect">
            <a:avLst/>
          </a:prstGeom>
          <a:noFill/>
          <a:ln>
            <a:noFill/>
          </a:ln>
        </p:spPr>
        <p:txBody>
          <a:bodyPr anchorCtr="0" anchor="t" bIns="45700" lIns="91425" rIns="91425" tIns="45700">
            <a:noAutofit/>
          </a:bodyPr>
          <a:lstStyle/>
          <a:p>
            <a:pPr indent="0" lvl="0" marL="0" marR="0" rtl="0" algn="ctr">
              <a:lnSpc>
                <a:spcPct val="128571"/>
              </a:lnSpc>
              <a:spcBef>
                <a:spcPts val="0"/>
              </a:spcBef>
              <a:buSzPct val="25000"/>
              <a:buNone/>
            </a:pPr>
            <a:r>
              <a:rPr b="1" i="0" lang="en-US" sz="1400" u="none" cap="none" strike="noStrike">
                <a:solidFill>
                  <a:srgbClr val="666666"/>
                </a:solidFill>
                <a:latin typeface="Arial"/>
                <a:ea typeface="Arial"/>
                <a:cs typeface="Arial"/>
                <a:sym typeface="Arial"/>
              </a:rPr>
              <a:t>Operator</a:t>
            </a:r>
          </a:p>
        </p:txBody>
      </p:sp>
      <p:sp>
        <p:nvSpPr>
          <p:cNvPr id="353" name="Shape 353"/>
          <p:cNvSpPr/>
          <p:nvPr/>
        </p:nvSpPr>
        <p:spPr>
          <a:xfrm>
            <a:off x="2227241" y="1256632"/>
            <a:ext cx="6181496" cy="2866635"/>
          </a:xfrm>
          <a:prstGeom prst="roundRect">
            <a:avLst>
              <a:gd fmla="val 8273" name="adj"/>
            </a:avLst>
          </a:prstGeom>
          <a:solidFill>
            <a:srgbClr val="FFFFFF"/>
          </a:solidFill>
          <a:ln cap="flat" cmpd="sng" w="9525">
            <a:solidFill>
              <a:srgbClr val="4A7DBA"/>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pic>
        <p:nvPicPr>
          <p:cNvPr id="354" name="Shape 354"/>
          <p:cNvPicPr preferRelativeResize="0"/>
          <p:nvPr/>
        </p:nvPicPr>
        <p:blipFill rotWithShape="1">
          <a:blip r:embed="rId3">
            <a:alphaModFix/>
          </a:blip>
          <a:srcRect b="0" l="0" r="0" t="0"/>
          <a:stretch/>
        </p:blipFill>
        <p:spPr>
          <a:xfrm>
            <a:off x="2329190" y="1365883"/>
            <a:ext cx="5962244" cy="2687450"/>
          </a:xfrm>
          <a:prstGeom prst="rect">
            <a:avLst/>
          </a:prstGeom>
          <a:noFill/>
          <a:ln>
            <a:noFill/>
          </a:ln>
        </p:spPr>
      </p:pic>
      <p:pic>
        <p:nvPicPr>
          <p:cNvPr id="355" name="Shape 355"/>
          <p:cNvPicPr preferRelativeResize="0"/>
          <p:nvPr/>
        </p:nvPicPr>
        <p:blipFill rotWithShape="1">
          <a:blip r:embed="rId4">
            <a:alphaModFix/>
          </a:blip>
          <a:srcRect b="0" l="0" r="0" t="0"/>
          <a:stretch/>
        </p:blipFill>
        <p:spPr>
          <a:xfrm flipH="1">
            <a:off x="685294" y="1413254"/>
            <a:ext cx="661436" cy="707924"/>
          </a:xfrm>
          <a:prstGeom prst="rect">
            <a:avLst/>
          </a:prstGeom>
          <a:noFill/>
          <a:ln>
            <a:noFill/>
          </a:ln>
        </p:spPr>
      </p:pic>
      <p:pic>
        <p:nvPicPr>
          <p:cNvPr id="356" name="Shape 356"/>
          <p:cNvPicPr preferRelativeResize="0"/>
          <p:nvPr/>
        </p:nvPicPr>
        <p:blipFill rotWithShape="1">
          <a:blip r:embed="rId5">
            <a:alphaModFix/>
          </a:blip>
          <a:srcRect b="0" l="0" r="0" t="0"/>
          <a:stretch/>
        </p:blipFill>
        <p:spPr>
          <a:xfrm flipH="1">
            <a:off x="685295" y="3699371"/>
            <a:ext cx="663857" cy="707924"/>
          </a:xfrm>
          <a:prstGeom prst="rect">
            <a:avLst/>
          </a:prstGeom>
          <a:noFill/>
          <a:ln>
            <a:noFill/>
          </a:ln>
        </p:spPr>
      </p:pic>
      <p:pic>
        <p:nvPicPr>
          <p:cNvPr id="357" name="Shape 357"/>
          <p:cNvPicPr preferRelativeResize="0"/>
          <p:nvPr/>
        </p:nvPicPr>
        <p:blipFill rotWithShape="1">
          <a:blip r:embed="rId6">
            <a:alphaModFix/>
          </a:blip>
          <a:srcRect b="0" l="0" r="0" t="0"/>
          <a:stretch/>
        </p:blipFill>
        <p:spPr>
          <a:xfrm>
            <a:off x="113720" y="2160850"/>
            <a:ext cx="2113519" cy="1892484"/>
          </a:xfrm>
          <a:prstGeom prst="rect">
            <a:avLst/>
          </a:prstGeom>
          <a:noFill/>
          <a:ln>
            <a:no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361" name="Shape 361"/>
        <p:cNvGrpSpPr/>
        <p:nvPr/>
      </p:nvGrpSpPr>
      <p:grpSpPr>
        <a:xfrm>
          <a:off x="0" y="0"/>
          <a:ext cx="0" cy="0"/>
          <a:chOff x="0" y="0"/>
          <a:chExt cx="0" cy="0"/>
        </a:xfrm>
      </p:grpSpPr>
      <p:sp>
        <p:nvSpPr>
          <p:cNvPr id="362" name="Shape 362"/>
          <p:cNvSpPr txBox="1"/>
          <p:nvPr>
            <p:ph idx="12" type="sldNum"/>
          </p:nvPr>
        </p:nvSpPr>
        <p:spPr>
          <a:xfrm>
            <a:off x="48247" y="4861462"/>
            <a:ext cx="373337" cy="273842"/>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900" u="none" cap="none" strike="noStrike">
                <a:solidFill>
                  <a:srgbClr val="A5A5A5"/>
                </a:solidFill>
                <a:latin typeface="Arial"/>
                <a:ea typeface="Arial"/>
                <a:cs typeface="Arial"/>
                <a:sym typeface="Arial"/>
              </a:rPr>
              <a:t>‹#›</a:t>
            </a:fld>
          </a:p>
        </p:txBody>
      </p:sp>
      <p:sp>
        <p:nvSpPr>
          <p:cNvPr id="363" name="Shape 363"/>
          <p:cNvSpPr txBox="1"/>
          <p:nvPr/>
        </p:nvSpPr>
        <p:spPr>
          <a:xfrm>
            <a:off x="113721" y="149918"/>
            <a:ext cx="8796928" cy="47444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79646"/>
              </a:buClr>
              <a:buSzPct val="25000"/>
              <a:buFont typeface="Arial"/>
              <a:buNone/>
            </a:pPr>
            <a:r>
              <a:rPr b="0" i="0" lang="en-US" sz="3200" u="none" cap="none" strike="noStrike">
                <a:solidFill>
                  <a:srgbClr val="F79646"/>
                </a:solidFill>
                <a:latin typeface="Arial"/>
                <a:ea typeface="Arial"/>
                <a:cs typeface="Arial"/>
                <a:sym typeface="Arial"/>
              </a:rPr>
              <a:t>The</a:t>
            </a:r>
            <a:r>
              <a:rPr b="0" i="0" lang="en-US" sz="3200" u="none" cap="none" strike="noStrike">
                <a:solidFill>
                  <a:srgbClr val="000000"/>
                </a:solidFill>
                <a:latin typeface="Arial"/>
                <a:ea typeface="Arial"/>
                <a:cs typeface="Arial"/>
                <a:sym typeface="Arial"/>
              </a:rPr>
              <a:t> </a:t>
            </a:r>
            <a:r>
              <a:rPr b="0" i="0" lang="en-US" sz="3200" u="none" cap="none" strike="noStrike">
                <a:solidFill>
                  <a:srgbClr val="F79646"/>
                </a:solidFill>
                <a:latin typeface="Arial"/>
                <a:ea typeface="Arial"/>
                <a:cs typeface="Arial"/>
                <a:sym typeface="Arial"/>
              </a:rPr>
              <a:t>Promise of Cloud Native</a:t>
            </a:r>
          </a:p>
        </p:txBody>
      </p:sp>
      <p:sp>
        <p:nvSpPr>
          <p:cNvPr id="364" name="Shape 364"/>
          <p:cNvSpPr txBox="1"/>
          <p:nvPr/>
        </p:nvSpPr>
        <p:spPr>
          <a:xfrm>
            <a:off x="415714" y="888158"/>
            <a:ext cx="8314059" cy="3973302"/>
          </a:xfrm>
          <a:prstGeom prst="rect">
            <a:avLst/>
          </a:prstGeom>
          <a:noFill/>
          <a:ln>
            <a:noFill/>
          </a:ln>
        </p:spPr>
        <p:txBody>
          <a:bodyPr anchorCtr="0" anchor="t" bIns="91425" lIns="91425" rIns="91425" tIns="91425">
            <a:noAutofit/>
          </a:bodyPr>
          <a:lstStyle/>
          <a:p>
            <a:pPr indent="-457200" lvl="0" marL="457200" marR="0" rtl="0" algn="l">
              <a:lnSpc>
                <a:spcPct val="113000"/>
              </a:lnSpc>
              <a:spcBef>
                <a:spcPts val="0"/>
              </a:spcBef>
              <a:spcAft>
                <a:spcPts val="0"/>
              </a:spcAft>
              <a:buClr>
                <a:srgbClr val="666666"/>
              </a:buClr>
              <a:buSzPct val="100000"/>
              <a:buFont typeface="Arial"/>
              <a:buChar char="•"/>
            </a:pPr>
            <a:r>
              <a:rPr b="0" i="0" lang="en-US" sz="2800" u="none" cap="none" strike="noStrike">
                <a:solidFill>
                  <a:srgbClr val="666666"/>
                </a:solidFill>
                <a:latin typeface="Arial"/>
                <a:ea typeface="Arial"/>
                <a:cs typeface="Arial"/>
                <a:sym typeface="Arial"/>
              </a:rPr>
              <a:t>Deploy new </a:t>
            </a:r>
            <a:r>
              <a:rPr b="1" i="0" lang="en-US" sz="2800" u="none" cap="none" strike="noStrike">
                <a:solidFill>
                  <a:srgbClr val="666666"/>
                </a:solidFill>
                <a:latin typeface="Arial"/>
                <a:ea typeface="Arial"/>
                <a:cs typeface="Arial"/>
                <a:sym typeface="Arial"/>
              </a:rPr>
              <a:t>features</a:t>
            </a:r>
            <a:r>
              <a:rPr b="0" i="0" lang="en-US" sz="2800" u="none" cap="none" strike="noStrike">
                <a:solidFill>
                  <a:srgbClr val="666666"/>
                </a:solidFill>
                <a:latin typeface="Arial"/>
                <a:ea typeface="Arial"/>
                <a:cs typeface="Arial"/>
                <a:sym typeface="Arial"/>
              </a:rPr>
              <a:t> *daily* to production</a:t>
            </a:r>
          </a:p>
          <a:p>
            <a:pPr indent="-457200" lvl="0" marL="457200" marR="0" rtl="0" algn="l">
              <a:lnSpc>
                <a:spcPct val="113000"/>
              </a:lnSpc>
              <a:spcBef>
                <a:spcPts val="0"/>
              </a:spcBef>
              <a:spcAft>
                <a:spcPts val="0"/>
              </a:spcAft>
              <a:buClr>
                <a:srgbClr val="666666"/>
              </a:buClr>
              <a:buSzPct val="100000"/>
              <a:buFont typeface="Arial"/>
              <a:buChar char="•"/>
            </a:pPr>
            <a:r>
              <a:rPr b="0" i="0" lang="en-US" sz="2800" u="none" cap="none" strike="noStrike">
                <a:solidFill>
                  <a:srgbClr val="666666"/>
                </a:solidFill>
                <a:latin typeface="Arial"/>
                <a:ea typeface="Arial"/>
                <a:cs typeface="Arial"/>
                <a:sym typeface="Arial"/>
              </a:rPr>
              <a:t>Faster Feedback (experiment)</a:t>
            </a:r>
          </a:p>
          <a:p>
            <a:pPr indent="-457200" lvl="0" marL="457200" marR="0" rtl="0" algn="l">
              <a:lnSpc>
                <a:spcPct val="113000"/>
              </a:lnSpc>
              <a:spcBef>
                <a:spcPts val="0"/>
              </a:spcBef>
              <a:spcAft>
                <a:spcPts val="0"/>
              </a:spcAft>
              <a:buClr>
                <a:srgbClr val="666666"/>
              </a:buClr>
              <a:buSzPct val="100000"/>
              <a:buFont typeface="Arial"/>
              <a:buChar char="•"/>
            </a:pPr>
            <a:r>
              <a:rPr b="0" i="0" lang="en-US" sz="2800" u="none" cap="none" strike="noStrike">
                <a:solidFill>
                  <a:srgbClr val="666666"/>
                </a:solidFill>
                <a:latin typeface="Arial"/>
                <a:ea typeface="Arial"/>
                <a:cs typeface="Arial"/>
                <a:sym typeface="Arial"/>
              </a:rPr>
              <a:t>Outcome not activity focus (optimize)</a:t>
            </a:r>
          </a:p>
          <a:p>
            <a:pPr indent="-457200" lvl="0" marL="457200" marR="0" rtl="0" algn="l">
              <a:lnSpc>
                <a:spcPct val="113000"/>
              </a:lnSpc>
              <a:spcBef>
                <a:spcPts val="0"/>
              </a:spcBef>
              <a:spcAft>
                <a:spcPts val="0"/>
              </a:spcAft>
              <a:buClr>
                <a:srgbClr val="666666"/>
              </a:buClr>
              <a:buSzPct val="100000"/>
              <a:buFont typeface="Arial"/>
              <a:buChar char="•"/>
            </a:pPr>
            <a:r>
              <a:rPr b="0" i="0" lang="en-US" sz="2800" u="none" cap="none" strike="noStrike">
                <a:solidFill>
                  <a:srgbClr val="666666"/>
                </a:solidFill>
                <a:latin typeface="Arial"/>
                <a:ea typeface="Arial"/>
                <a:cs typeface="Arial"/>
                <a:sym typeface="Arial"/>
              </a:rPr>
              <a:t>Loose Coupling (upgrades and fixes)</a:t>
            </a:r>
          </a:p>
          <a:p>
            <a:pPr indent="-457200" lvl="0" marL="457200" marR="0" rtl="0" algn="l">
              <a:lnSpc>
                <a:spcPct val="113000"/>
              </a:lnSpc>
              <a:spcBef>
                <a:spcPts val="0"/>
              </a:spcBef>
              <a:spcAft>
                <a:spcPts val="0"/>
              </a:spcAft>
              <a:buClr>
                <a:srgbClr val="666666"/>
              </a:buClr>
              <a:buSzPct val="100000"/>
              <a:buFont typeface="Arial"/>
              <a:buChar char="•"/>
            </a:pPr>
            <a:r>
              <a:rPr b="0" i="0" lang="en-US" sz="2800" u="none" cap="none" strike="noStrike">
                <a:solidFill>
                  <a:srgbClr val="666666"/>
                </a:solidFill>
                <a:latin typeface="Arial"/>
                <a:ea typeface="Arial"/>
                <a:cs typeface="Arial"/>
                <a:sym typeface="Arial"/>
              </a:rPr>
              <a:t>Self-service, automated middleware</a:t>
            </a:r>
          </a:p>
          <a:p>
            <a:pPr indent="-457200" lvl="0" marL="457200" marR="0" rtl="0" algn="l">
              <a:lnSpc>
                <a:spcPct val="113000"/>
              </a:lnSpc>
              <a:spcBef>
                <a:spcPts val="0"/>
              </a:spcBef>
              <a:spcAft>
                <a:spcPts val="0"/>
              </a:spcAft>
              <a:buClr>
                <a:srgbClr val="666666"/>
              </a:buClr>
              <a:buSzPct val="100000"/>
              <a:buFont typeface="Arial"/>
              <a:buChar char="•"/>
            </a:pPr>
            <a:r>
              <a:rPr b="0" i="0" lang="en-US" sz="2800" u="none" cap="none" strike="noStrike">
                <a:solidFill>
                  <a:srgbClr val="666666"/>
                </a:solidFill>
                <a:latin typeface="Arial"/>
                <a:ea typeface="Arial"/>
                <a:cs typeface="Arial"/>
                <a:sym typeface="Arial"/>
              </a:rPr>
              <a:t>Free/Cheap horizontal scaling</a:t>
            </a:r>
          </a:p>
          <a:p>
            <a:pPr indent="-457200" lvl="0" marL="457200" marR="0" rtl="0" algn="l">
              <a:lnSpc>
                <a:spcPct val="113000"/>
              </a:lnSpc>
              <a:spcBef>
                <a:spcPts val="0"/>
              </a:spcBef>
              <a:spcAft>
                <a:spcPts val="0"/>
              </a:spcAft>
              <a:buClr>
                <a:srgbClr val="666666"/>
              </a:buClr>
              <a:buSzPct val="100000"/>
              <a:buFont typeface="Arial"/>
              <a:buChar char="•"/>
            </a:pPr>
            <a:r>
              <a:rPr b="0" i="0" lang="en-US" sz="2800" u="none" cap="none" strike="noStrike">
                <a:solidFill>
                  <a:srgbClr val="666666"/>
                </a:solidFill>
                <a:latin typeface="Arial"/>
                <a:ea typeface="Arial"/>
                <a:cs typeface="Arial"/>
                <a:sym typeface="Arial"/>
              </a:rPr>
              <a:t>No Downtime Upgrades</a:t>
            </a:r>
          </a:p>
          <a:p>
            <a:pPr indent="-457200" lvl="0" marL="457200" marR="0" rtl="0" algn="l">
              <a:lnSpc>
                <a:spcPct val="113000"/>
              </a:lnSpc>
              <a:spcBef>
                <a:spcPts val="0"/>
              </a:spcBef>
              <a:spcAft>
                <a:spcPts val="0"/>
              </a:spcAft>
              <a:buClr>
                <a:srgbClr val="666666"/>
              </a:buClr>
              <a:buSzPct val="100000"/>
              <a:buFont typeface="Arial"/>
              <a:buChar char="•"/>
            </a:pPr>
            <a:r>
              <a:rPr b="0" i="0" lang="en-US" sz="2800" u="none" cap="none" strike="noStrike">
                <a:solidFill>
                  <a:srgbClr val="666666"/>
                </a:solidFill>
                <a:latin typeface="Arial"/>
                <a:ea typeface="Arial"/>
                <a:cs typeface="Arial"/>
                <a:sym typeface="Arial"/>
              </a:rPr>
              <a:t>Availability and resiliency  </a:t>
            </a:r>
          </a:p>
          <a:p>
            <a:pPr indent="0" lvl="0" marL="0" marR="0" rtl="0" algn="l">
              <a:lnSpc>
                <a:spcPct val="90000"/>
              </a:lnSpc>
              <a:spcBef>
                <a:spcPts val="0"/>
              </a:spcBef>
              <a:spcAft>
                <a:spcPts val="0"/>
              </a:spcAft>
              <a:buClr>
                <a:srgbClr val="000000"/>
              </a:buClr>
              <a:buFont typeface="Arial"/>
              <a:buNone/>
            </a:pPr>
            <a:r>
              <a:t/>
            </a:r>
            <a:endParaRPr b="0" i="0" sz="3600" u="none" cap="none" strike="noStrike">
              <a:solidFill>
                <a:srgbClr val="666666"/>
              </a:solidFill>
              <a:latin typeface="Arial"/>
              <a:ea typeface="Arial"/>
              <a:cs typeface="Arial"/>
              <a:sym typeface="Arial"/>
            </a:endParaRPr>
          </a:p>
          <a:p>
            <a:pPr indent="0" lvl="0" marL="0" marR="0" rtl="0" algn="l">
              <a:lnSpc>
                <a:spcPct val="90000"/>
              </a:lnSpc>
              <a:spcBef>
                <a:spcPts val="0"/>
              </a:spcBef>
              <a:spcAft>
                <a:spcPts val="0"/>
              </a:spcAft>
              <a:buClr>
                <a:srgbClr val="000000"/>
              </a:buClr>
              <a:buFont typeface="Arial"/>
              <a:buNone/>
            </a:pPr>
            <a:r>
              <a:t/>
            </a:r>
            <a:endParaRPr b="0" i="0" sz="3600" u="none" cap="none" strike="noStrike">
              <a:solidFill>
                <a:srgbClr val="666666"/>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368" name="Shape 368"/>
        <p:cNvGrpSpPr/>
        <p:nvPr/>
      </p:nvGrpSpPr>
      <p:grpSpPr>
        <a:xfrm>
          <a:off x="0" y="0"/>
          <a:ext cx="0" cy="0"/>
          <a:chOff x="0" y="0"/>
          <a:chExt cx="0" cy="0"/>
        </a:xfrm>
      </p:grpSpPr>
      <p:sp>
        <p:nvSpPr>
          <p:cNvPr id="369" name="Shape 369"/>
          <p:cNvSpPr txBox="1"/>
          <p:nvPr/>
        </p:nvSpPr>
        <p:spPr>
          <a:xfrm>
            <a:off x="2416799" y="1981365"/>
            <a:ext cx="4310402" cy="1180770"/>
          </a:xfrm>
          <a:prstGeom prst="rect">
            <a:avLst/>
          </a:prstGeom>
          <a:noFill/>
          <a:ln>
            <a:noFill/>
          </a:ln>
        </p:spPr>
        <p:txBody>
          <a:bodyPr anchorCtr="0" anchor="t" bIns="0" lIns="0" rIns="0" tIns="0">
            <a:noAutofit/>
          </a:bodyPr>
          <a:lstStyle/>
          <a:p>
            <a:pPr indent="0" lvl="0" marL="0" marR="0" rtl="0" algn="ctr">
              <a:lnSpc>
                <a:spcPct val="90000"/>
              </a:lnSpc>
              <a:spcBef>
                <a:spcPts val="0"/>
              </a:spcBef>
              <a:buClr>
                <a:srgbClr val="F79646"/>
              </a:buClr>
              <a:buSzPct val="25000"/>
              <a:buFont typeface="Arial"/>
              <a:buNone/>
            </a:pPr>
            <a:r>
              <a:rPr b="1" i="0" lang="en-US" sz="9600" u="none" cap="none" strike="noStrike">
                <a:solidFill>
                  <a:srgbClr val="F79646"/>
                </a:solidFill>
                <a:latin typeface="Arial"/>
                <a:ea typeface="Arial"/>
                <a:cs typeface="Arial"/>
                <a:sym typeface="Arial"/>
              </a:rPr>
              <a:t>WHAT</a:t>
            </a: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alpha val="0"/>
          </a:srgbClr>
        </a:solidFill>
      </p:bgPr>
    </p:bg>
    <p:spTree>
      <p:nvGrpSpPr>
        <p:cNvPr id="373" name="Shape 373"/>
        <p:cNvGrpSpPr/>
        <p:nvPr/>
      </p:nvGrpSpPr>
      <p:grpSpPr>
        <a:xfrm>
          <a:off x="0" y="0"/>
          <a:ext cx="0" cy="0"/>
          <a:chOff x="0" y="0"/>
          <a:chExt cx="0" cy="0"/>
        </a:xfrm>
      </p:grpSpPr>
      <p:pic>
        <p:nvPicPr>
          <p:cNvPr id="374" name="Shape 374"/>
          <p:cNvPicPr preferRelativeResize="0"/>
          <p:nvPr/>
        </p:nvPicPr>
        <p:blipFill rotWithShape="1">
          <a:blip r:embed="rId3">
            <a:alphaModFix/>
          </a:blip>
          <a:srcRect b="0" l="0" r="0" t="0"/>
          <a:stretch/>
        </p:blipFill>
        <p:spPr>
          <a:xfrm>
            <a:off x="0" y="0"/>
            <a:ext cx="9144000" cy="5143499"/>
          </a:xfrm>
          <a:prstGeom prst="rect">
            <a:avLst/>
          </a:prstGeom>
          <a:noFill/>
          <a:ln>
            <a:noFill/>
          </a:ln>
        </p:spPr>
      </p:pic>
      <p:sp>
        <p:nvSpPr>
          <p:cNvPr id="375" name="Shape 375"/>
          <p:cNvSpPr/>
          <p:nvPr/>
        </p:nvSpPr>
        <p:spPr>
          <a:xfrm>
            <a:off x="0" y="-101600"/>
            <a:ext cx="9144000" cy="5245100"/>
          </a:xfrm>
          <a:prstGeom prst="rect">
            <a:avLst/>
          </a:prstGeom>
          <a:solidFill>
            <a:srgbClr val="182730">
              <a:alpha val="76862"/>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Arial"/>
              <a:ea typeface="Arial"/>
              <a:cs typeface="Arial"/>
              <a:sym typeface="Arial"/>
            </a:endParaRPr>
          </a:p>
        </p:txBody>
      </p:sp>
      <p:sp>
        <p:nvSpPr>
          <p:cNvPr id="376" name="Shape 376"/>
          <p:cNvSpPr txBox="1"/>
          <p:nvPr>
            <p:ph type="title"/>
          </p:nvPr>
        </p:nvSpPr>
        <p:spPr>
          <a:xfrm>
            <a:off x="113720" y="149918"/>
            <a:ext cx="8796928" cy="47444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2"/>
              </a:buClr>
              <a:buSzPct val="25000"/>
              <a:buFont typeface="Arial"/>
              <a:buNone/>
            </a:pPr>
            <a:r>
              <a:rPr b="0" i="0" lang="en-US" sz="3200" u="none" cap="none" strike="noStrike">
                <a:solidFill>
                  <a:schemeClr val="lt1"/>
                </a:solidFill>
                <a:latin typeface="Arial"/>
                <a:ea typeface="Arial"/>
                <a:cs typeface="Arial"/>
                <a:sym typeface="Arial"/>
              </a:rPr>
              <a:t>What is Cloud Native?</a:t>
            </a:r>
          </a:p>
        </p:txBody>
      </p:sp>
      <p:sp>
        <p:nvSpPr>
          <p:cNvPr id="377" name="Shape 377"/>
          <p:cNvSpPr txBox="1"/>
          <p:nvPr/>
        </p:nvSpPr>
        <p:spPr>
          <a:xfrm>
            <a:off x="456362" y="1449413"/>
            <a:ext cx="5510403" cy="286232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800" u="none" cap="none" strike="noStrike">
                <a:solidFill>
                  <a:schemeClr val="lt1"/>
                </a:solidFill>
                <a:latin typeface="Verdana"/>
                <a:ea typeface="Verdana"/>
                <a:cs typeface="Verdana"/>
                <a:sym typeface="Verdana"/>
              </a:rPr>
              <a:t>A term that recognizes that getting software to work in the cloud requires a broad set of components that work together. </a:t>
            </a:r>
          </a:p>
          <a:p>
            <a:pPr indent="0" lvl="0" marL="0" marR="0" rtl="0" algn="l">
              <a:spcBef>
                <a:spcPts val="0"/>
              </a:spcBef>
              <a:buNone/>
            </a:pPr>
            <a:r>
              <a:t/>
            </a:r>
            <a:endParaRPr sz="1800">
              <a:solidFill>
                <a:schemeClr val="lt1"/>
              </a:solidFill>
              <a:latin typeface="Verdana"/>
              <a:ea typeface="Verdana"/>
              <a:cs typeface="Verdana"/>
              <a:sym typeface="Verdana"/>
            </a:endParaRPr>
          </a:p>
          <a:p>
            <a:pPr indent="0" lvl="0" marL="0" marR="0" rtl="0" algn="l">
              <a:spcBef>
                <a:spcPts val="0"/>
              </a:spcBef>
              <a:buSzPct val="25000"/>
              <a:buNone/>
            </a:pPr>
            <a:r>
              <a:rPr lang="en-US" sz="1800">
                <a:solidFill>
                  <a:schemeClr val="lt1"/>
                </a:solidFill>
                <a:latin typeface="Verdana"/>
                <a:ea typeface="Verdana"/>
                <a:cs typeface="Verdana"/>
                <a:sym typeface="Verdana"/>
              </a:rPr>
              <a:t>It requires an architecture that departs from traditional enterprise application design, such as ‘Microservices’</a:t>
            </a:r>
          </a:p>
          <a:p>
            <a:pPr indent="0" lvl="0" marL="0" marR="0" rtl="0" algn="l">
              <a:spcBef>
                <a:spcPts val="0"/>
              </a:spcBef>
              <a:buNone/>
            </a:pPr>
            <a:r>
              <a:t/>
            </a:r>
            <a:endParaRPr sz="1800">
              <a:solidFill>
                <a:schemeClr val="lt1"/>
              </a:solidFill>
              <a:latin typeface="Verdana"/>
              <a:ea typeface="Verdana"/>
              <a:cs typeface="Verdana"/>
              <a:sym typeface="Verdana"/>
            </a:endParaRPr>
          </a:p>
          <a:p>
            <a:pPr indent="0" lvl="0" marL="0" marR="0" rtl="0" algn="l">
              <a:spcBef>
                <a:spcPts val="0"/>
              </a:spcBef>
              <a:buSzPct val="25000"/>
              <a:buNone/>
            </a:pPr>
            <a:r>
              <a:rPr lang="en-US" sz="1800">
                <a:solidFill>
                  <a:schemeClr val="lt1"/>
                </a:solidFill>
                <a:latin typeface="Verdana"/>
                <a:ea typeface="Verdana"/>
                <a:cs typeface="Verdana"/>
                <a:sym typeface="Verdana"/>
              </a:rPr>
              <a:t>It requires a Cloud Native platform </a:t>
            </a:r>
          </a:p>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descr="pivotal_teal.png" id="378" name="Shape 378"/>
          <p:cNvPicPr preferRelativeResize="0"/>
          <p:nvPr/>
        </p:nvPicPr>
        <p:blipFill rotWithShape="1">
          <a:blip r:embed="rId4">
            <a:alphaModFix/>
          </a:blip>
          <a:srcRect b="0" l="0" r="0" t="0"/>
          <a:stretch/>
        </p:blipFill>
        <p:spPr>
          <a:xfrm>
            <a:off x="8271229" y="4840728"/>
            <a:ext cx="731519" cy="171298"/>
          </a:xfrm>
          <a:prstGeom prst="rect">
            <a:avLst/>
          </a:prstGeom>
          <a:noFill/>
          <a:ln>
            <a:noFill/>
          </a:ln>
        </p:spPr>
      </p:pic>
      <p:pic>
        <p:nvPicPr>
          <p:cNvPr descr="CN.png" id="379" name="Shape 379"/>
          <p:cNvPicPr preferRelativeResize="0"/>
          <p:nvPr/>
        </p:nvPicPr>
        <p:blipFill rotWithShape="1">
          <a:blip r:embed="rId5">
            <a:alphaModFix/>
          </a:blip>
          <a:srcRect b="0" l="0" r="0" t="0"/>
          <a:stretch/>
        </p:blipFill>
        <p:spPr>
          <a:xfrm>
            <a:off x="5816051" y="1080888"/>
            <a:ext cx="3291028" cy="2981721"/>
          </a:xfrm>
          <a:prstGeom prst="rect">
            <a:avLst/>
          </a:prstGeom>
          <a:noFill/>
          <a:ln>
            <a:noFill/>
          </a:ln>
        </p:spPr>
      </p:pic>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